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1" r:id="rId5"/>
    <p:sldId id="262" r:id="rId6"/>
    <p:sldId id="260" r:id="rId7"/>
    <p:sldId id="265" r:id="rId8"/>
    <p:sldId id="280" r:id="rId9"/>
    <p:sldId id="268" r:id="rId10"/>
    <p:sldId id="270" r:id="rId11"/>
    <p:sldId id="281" r:id="rId12"/>
    <p:sldId id="274" r:id="rId13"/>
    <p:sldId id="271" r:id="rId14"/>
    <p:sldId id="272" r:id="rId15"/>
    <p:sldId id="275" r:id="rId16"/>
    <p:sldId id="282" r:id="rId17"/>
    <p:sldId id="276" r:id="rId18"/>
    <p:sldId id="28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4E6B"/>
    <a:srgbClr val="234964"/>
    <a:srgbClr val="F6F6F6"/>
    <a:srgbClr val="EBEBEB"/>
    <a:srgbClr val="FAFAFA"/>
    <a:srgbClr val="234864"/>
    <a:srgbClr val="FBFBFB"/>
    <a:srgbClr val="FCFCFC"/>
    <a:srgbClr val="F9F9F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2" autoAdjust="0"/>
    <p:restoredTop sz="94660"/>
  </p:normalViewPr>
  <p:slideViewPr>
    <p:cSldViewPr snapToGrid="0">
      <p:cViewPr varScale="1">
        <p:scale>
          <a:sx n="88" d="100"/>
          <a:sy n="88" d="100"/>
        </p:scale>
        <p:origin x="24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9220C-1BC2-4002-8F3A-0592245D17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341A5-0E52-4EB8-ABD8-9E2E6B4245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338F054-2505-4724-BCBA-28284C948A4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8F054-2505-4724-BCBA-28284C948A4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29B18-D882-42D8-8EA9-27C066D62F2E}" type="slidenum">
              <a:rPr lang="zh-CN" altLang="en-US" smtClean="0"/>
            </a:fld>
            <a:endParaRPr lang="zh-CN" altLang="en-US"/>
          </a:p>
        </p:txBody>
      </p:sp>
      <p:sp>
        <p:nvSpPr>
          <p:cNvPr id="7" name="矩形 6"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userDrawn="1"/>
        </p:nvSpPr>
        <p:spPr>
          <a:xfrm>
            <a:off x="0" y="0"/>
            <a:ext cx="12192000" cy="6858000"/>
          </a:xfrm>
          <a:prstGeom prst="rect">
            <a:avLst/>
          </a:prstGeom>
          <a:gradFill>
            <a:gsLst>
              <a:gs pos="0">
                <a:srgbClr val="FDFDFD"/>
              </a:gs>
              <a:gs pos="100000">
                <a:srgbClr val="E6E6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96591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96448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96591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3186486" y="4539789"/>
            <a:ext cx="55168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smtClean="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sym typeface="微软雅黑" panose="020B0503020204020204" charset="-122"/>
              </a:rPr>
              <a:t>嵌入式工程实践</a:t>
            </a:r>
            <a:endParaRPr lang="zh-CN" altLang="en-US" sz="6000" b="1" dirty="0" smtClean="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sym typeface="微软雅黑" panose="020B0503020204020204" charset="-122"/>
            </a:endParaRPr>
          </a:p>
        </p:txBody>
      </p:sp>
      <p:sp>
        <p:nvSpPr>
          <p:cNvPr id="66" name="文本框 5"/>
          <p:cNvSpPr txBox="1">
            <a:spLocks noChangeArrowheads="1"/>
          </p:cNvSpPr>
          <p:nvPr/>
        </p:nvSpPr>
        <p:spPr bwMode="auto">
          <a:xfrm>
            <a:off x="4570303" y="6146167"/>
            <a:ext cx="65646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000" b="1" dirty="0" smtClean="0">
                <a:solidFill>
                  <a:srgbClr val="254E6B"/>
                </a:solidFill>
                <a:latin typeface="幼圆" panose="02010509060101010101" pitchFamily="49" charset="-122"/>
                <a:ea typeface="幼圆" panose="02010509060101010101" pitchFamily="49" charset="-122"/>
              </a:rPr>
              <a:t>组员：许门旺、宋昌蔚、郑朗、邵俊祺、胡广洋、赵慧敏</a:t>
            </a:r>
            <a:endParaRPr lang="zh-CN" altLang="en-US" sz="2000" b="1" dirty="0" smtClean="0">
              <a:solidFill>
                <a:srgbClr val="254E6B"/>
              </a:solidFill>
              <a:latin typeface="幼圆" panose="02010509060101010101" pitchFamily="49" charset="-122"/>
              <a:ea typeface="幼圆" panose="02010509060101010101" pitchFamily="49" charset="-122"/>
            </a:endParaRP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0292" y="560027"/>
            <a:ext cx="591239" cy="59123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par>
                                <p:cTn id="28" presetID="42" presetClass="entr" presetSubtype="0" fill="hold" grpId="0" nodeType="withEffect">
                                  <p:stCondLst>
                                    <p:cond delay="250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00"/>
                                        <p:tgtEl>
                                          <p:spTgt spid="66"/>
                                        </p:tgtEl>
                                      </p:cBhvr>
                                    </p:animEffect>
                                    <p:anim calcmode="lin" valueType="num">
                                      <p:cBhvr>
                                        <p:cTn id="31" dur="1000" fill="hold"/>
                                        <p:tgtEl>
                                          <p:spTgt spid="66"/>
                                        </p:tgtEl>
                                        <p:attrNameLst>
                                          <p:attrName>ppt_x</p:attrName>
                                        </p:attrNameLst>
                                      </p:cBhvr>
                                      <p:tavLst>
                                        <p:tav tm="0">
                                          <p:val>
                                            <p:strVal val="#ppt_x"/>
                                          </p:val>
                                        </p:tav>
                                        <p:tav tm="100000">
                                          <p:val>
                                            <p:strVal val="#ppt_x"/>
                                          </p:val>
                                        </p:tav>
                                      </p:tavLst>
                                    </p:anim>
                                    <p:anim calcmode="lin" valueType="num">
                                      <p:cBhvr>
                                        <p:cTn id="3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1106805"/>
          </a:xfrm>
          <a:prstGeom prst="rect">
            <a:avLst/>
          </a:prstGeom>
          <a:noFill/>
        </p:spPr>
        <p:txBody>
          <a:bodyPr wrap="square" rtlCol="0">
            <a:spAutoFit/>
          </a:bodyPr>
          <a:lstStyle/>
          <a:p>
            <a:pPr algn="ct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H="1">
            <a:off x="9642699" y="2756898"/>
            <a:ext cx="1140764" cy="2174633"/>
            <a:chOff x="7313614" y="5424488"/>
            <a:chExt cx="363538" cy="641350"/>
          </a:xfrm>
          <a:gradFill>
            <a:gsLst>
              <a:gs pos="0">
                <a:srgbClr val="254E6B"/>
              </a:gs>
              <a:gs pos="100000">
                <a:srgbClr val="1F3F57"/>
              </a:gs>
            </a:gsLst>
            <a:lin ang="2700000" scaled="1"/>
          </a:gradFill>
        </p:grpSpPr>
        <p:sp>
          <p:nvSpPr>
            <p:cNvPr id="19"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9" name="任意多边形 48"/>
          <p:cNvSpPr/>
          <p:nvPr/>
        </p:nvSpPr>
        <p:spPr>
          <a:xfrm>
            <a:off x="1259374" y="3874731"/>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rgbClr val="254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166261" y="3682901"/>
            <a:ext cx="615743" cy="585108"/>
            <a:chOff x="2166261" y="3682901"/>
            <a:chExt cx="615743" cy="585108"/>
          </a:xfrm>
        </p:grpSpPr>
        <p:sp>
          <p:nvSpPr>
            <p:cNvPr id="51" name="椭圆 50"/>
            <p:cNvSpPr/>
            <p:nvPr/>
          </p:nvSpPr>
          <p:spPr>
            <a:xfrm>
              <a:off x="2166261" y="3682901"/>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2189986" y="3768247"/>
              <a:ext cx="592018" cy="400110"/>
            </a:xfrm>
            <a:prstGeom prst="rect">
              <a:avLst/>
            </a:prstGeom>
            <a:noFill/>
          </p:spPr>
          <p:txBody>
            <a:bodyPr wrap="square" rtlCol="0">
              <a:spAutoFit/>
            </a:bodyPr>
            <a:lstStyle/>
            <a:p>
              <a:r>
                <a:rPr lang="en-US" altLang="zh-CN" sz="2000" dirty="0" smtClean="0">
                  <a:solidFill>
                    <a:srgbClr val="FAFAFA"/>
                  </a:solidFill>
                  <a:latin typeface="Arial Black" panose="020B0A04020102020204" pitchFamily="34" charset="0"/>
                  <a:ea typeface="迷你简卡通" pitchFamily="65" charset="-122"/>
                  <a:cs typeface="Aharoni" panose="02010803020104030203" pitchFamily="2" charset="-79"/>
                </a:rPr>
                <a:t>01</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3" name="组合 52"/>
          <p:cNvGrpSpPr/>
          <p:nvPr/>
        </p:nvGrpSpPr>
        <p:grpSpPr>
          <a:xfrm>
            <a:off x="3791861" y="4141646"/>
            <a:ext cx="626185" cy="585108"/>
            <a:chOff x="3791861" y="4141646"/>
            <a:chExt cx="626185" cy="585108"/>
          </a:xfrm>
        </p:grpSpPr>
        <p:sp>
          <p:nvSpPr>
            <p:cNvPr id="54" name="椭圆 53"/>
            <p:cNvSpPr/>
            <p:nvPr/>
          </p:nvSpPr>
          <p:spPr>
            <a:xfrm>
              <a:off x="3791861" y="4141646"/>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826028" y="4236568"/>
              <a:ext cx="592018" cy="400110"/>
            </a:xfrm>
            <a:prstGeom prst="rect">
              <a:avLst/>
            </a:prstGeom>
            <a:noFill/>
          </p:spPr>
          <p:txBody>
            <a:bodyPr wrap="square" rtlCol="0">
              <a:spAutoFit/>
            </a:bodyPr>
            <a:lstStyle/>
            <a:p>
              <a:r>
                <a:rPr lang="en-US" altLang="zh-CN" sz="2000" dirty="0" smtClean="0">
                  <a:solidFill>
                    <a:srgbClr val="FAFAFA"/>
                  </a:solidFill>
                  <a:latin typeface="Arial Black" panose="020B0A04020102020204" pitchFamily="34" charset="0"/>
                  <a:ea typeface="迷你简卡通" pitchFamily="65" charset="-122"/>
                  <a:cs typeface="Aharoni" panose="02010803020104030203" pitchFamily="2" charset="-79"/>
                </a:rPr>
                <a:t>02</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6" name="组合 55"/>
          <p:cNvGrpSpPr/>
          <p:nvPr/>
        </p:nvGrpSpPr>
        <p:grpSpPr>
          <a:xfrm>
            <a:off x="5437285" y="3569562"/>
            <a:ext cx="622653" cy="585108"/>
            <a:chOff x="5437285" y="3569562"/>
            <a:chExt cx="622653" cy="585108"/>
          </a:xfrm>
        </p:grpSpPr>
        <p:sp>
          <p:nvSpPr>
            <p:cNvPr id="57" name="椭圆 56"/>
            <p:cNvSpPr/>
            <p:nvPr/>
          </p:nvSpPr>
          <p:spPr>
            <a:xfrm>
              <a:off x="5437285" y="3569562"/>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5467920" y="3682901"/>
              <a:ext cx="592018" cy="400110"/>
            </a:xfrm>
            <a:prstGeom prst="rect">
              <a:avLst/>
            </a:prstGeom>
            <a:noFill/>
          </p:spPr>
          <p:txBody>
            <a:bodyPr wrap="square" rtlCol="0">
              <a:spAutoFit/>
            </a:bodyPr>
            <a:lstStyle/>
            <a:p>
              <a:r>
                <a:rPr lang="en-US" altLang="zh-CN" sz="2000" dirty="0" smtClean="0">
                  <a:solidFill>
                    <a:srgbClr val="FAFAFA"/>
                  </a:solidFill>
                  <a:latin typeface="Arial Black" panose="020B0A04020102020204" pitchFamily="34" charset="0"/>
                  <a:ea typeface="迷你简卡通" pitchFamily="65" charset="-122"/>
                  <a:cs typeface="Aharoni" panose="02010803020104030203" pitchFamily="2" charset="-79"/>
                </a:rPr>
                <a:t>03</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grpSp>
        <p:nvGrpSpPr>
          <p:cNvPr id="59" name="组合 58"/>
          <p:cNvGrpSpPr/>
          <p:nvPr/>
        </p:nvGrpSpPr>
        <p:grpSpPr>
          <a:xfrm>
            <a:off x="7227985" y="4192442"/>
            <a:ext cx="633095" cy="585108"/>
            <a:chOff x="7227985" y="4192442"/>
            <a:chExt cx="633095" cy="585108"/>
          </a:xfrm>
        </p:grpSpPr>
        <p:sp>
          <p:nvSpPr>
            <p:cNvPr id="60" name="椭圆 59"/>
            <p:cNvSpPr/>
            <p:nvPr/>
          </p:nvSpPr>
          <p:spPr>
            <a:xfrm>
              <a:off x="7227985" y="4192442"/>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7269062" y="4291779"/>
              <a:ext cx="592018" cy="400110"/>
            </a:xfrm>
            <a:prstGeom prst="rect">
              <a:avLst/>
            </a:prstGeom>
            <a:noFill/>
          </p:spPr>
          <p:txBody>
            <a:bodyPr wrap="square" rtlCol="0">
              <a:spAutoFit/>
            </a:bodyPr>
            <a:lstStyle/>
            <a:p>
              <a:r>
                <a:rPr lang="en-US" altLang="zh-CN" sz="2000" dirty="0" smtClean="0">
                  <a:solidFill>
                    <a:srgbClr val="FAFAFA"/>
                  </a:solidFill>
                  <a:latin typeface="Arial Black" panose="020B0A04020102020204" pitchFamily="34" charset="0"/>
                  <a:ea typeface="迷你简卡通" pitchFamily="65" charset="-122"/>
                  <a:cs typeface="Aharoni" panose="02010803020104030203" pitchFamily="2" charset="-79"/>
                </a:rPr>
                <a:t>04</a:t>
              </a:r>
              <a:endParaRPr lang="zh-CN" altLang="en-US" sz="2000" dirty="0">
                <a:solidFill>
                  <a:srgbClr val="FAFAFA"/>
                </a:solidFill>
                <a:latin typeface="Arial Black" panose="020B0A04020102020204" pitchFamily="34" charset="0"/>
                <a:ea typeface="迷你简卡通" pitchFamily="65" charset="-122"/>
                <a:cs typeface="Aharoni" panose="02010803020104030203" pitchFamily="2" charset="-79"/>
              </a:endParaRPr>
            </a:p>
          </p:txBody>
        </p:sp>
      </p:grpSp>
      <p:sp>
        <p:nvSpPr>
          <p:cNvPr id="62" name="矩形 61"/>
          <p:cNvSpPr>
            <a:spLocks noChangeArrowheads="1"/>
          </p:cNvSpPr>
          <p:nvPr/>
        </p:nvSpPr>
        <p:spPr bwMode="auto">
          <a:xfrm>
            <a:off x="1407160" y="3004820"/>
            <a:ext cx="17297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en-US" altLang="zh-CN" sz="2400" dirty="0">
                <a:solidFill>
                  <a:schemeClr val="tx1">
                    <a:lumMod val="85000"/>
                    <a:lumOff val="15000"/>
                  </a:schemeClr>
                </a:solidFill>
              </a:rPr>
              <a:t>mcookie</a:t>
            </a:r>
            <a:endParaRPr lang="en-US" altLang="zh-CN" sz="2400" dirty="0">
              <a:solidFill>
                <a:schemeClr val="tx1">
                  <a:lumMod val="85000"/>
                  <a:lumOff val="15000"/>
                </a:schemeClr>
              </a:solidFill>
            </a:endParaRPr>
          </a:p>
        </p:txBody>
      </p:sp>
      <p:sp>
        <p:nvSpPr>
          <p:cNvPr id="63" name="矩形 62"/>
          <p:cNvSpPr>
            <a:spLocks noChangeArrowheads="1"/>
          </p:cNvSpPr>
          <p:nvPr/>
        </p:nvSpPr>
        <p:spPr bwMode="auto">
          <a:xfrm>
            <a:off x="3393440" y="5078095"/>
            <a:ext cx="145605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en-US" altLang="zh-CN" sz="2400" b="1" kern="0" dirty="0">
                <a:solidFill>
                  <a:schemeClr val="tx1"/>
                </a:solidFill>
                <a:sym typeface="+mn-ea"/>
              </a:rPr>
              <a:t>3D</a:t>
            </a:r>
            <a:r>
              <a:rPr lang="zh-CN" altLang="en-US" sz="2400" b="1" kern="0" dirty="0">
                <a:solidFill>
                  <a:schemeClr val="tx1"/>
                </a:solidFill>
                <a:sym typeface="+mn-ea"/>
              </a:rPr>
              <a:t>打印</a:t>
            </a:r>
            <a:endParaRPr lang="zh-CN" altLang="en-US" sz="2400" b="1" kern="0" dirty="0">
              <a:solidFill>
                <a:schemeClr val="tx1"/>
              </a:solidFill>
              <a:sym typeface="+mn-ea"/>
            </a:endParaRPr>
          </a:p>
        </p:txBody>
      </p:sp>
      <p:sp>
        <p:nvSpPr>
          <p:cNvPr id="64" name="矩形 63"/>
          <p:cNvSpPr>
            <a:spLocks noChangeArrowheads="1"/>
          </p:cNvSpPr>
          <p:nvPr/>
        </p:nvSpPr>
        <p:spPr bwMode="auto">
          <a:xfrm>
            <a:off x="5257800" y="3004820"/>
            <a:ext cx="1012190"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树莓派</a:t>
            </a:r>
            <a:endParaRPr lang="zh-CN" altLang="en-US" sz="2000" dirty="0">
              <a:solidFill>
                <a:srgbClr val="254E6B"/>
              </a:solidFill>
            </a:endParaRPr>
          </a:p>
        </p:txBody>
      </p:sp>
      <p:sp>
        <p:nvSpPr>
          <p:cNvPr id="65" name="矩形 64"/>
          <p:cNvSpPr>
            <a:spLocks noChangeArrowheads="1"/>
          </p:cNvSpPr>
          <p:nvPr/>
        </p:nvSpPr>
        <p:spPr bwMode="auto">
          <a:xfrm>
            <a:off x="6792595" y="5078095"/>
            <a:ext cx="15017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dirty="0">
                <a:solidFill>
                  <a:schemeClr val="tx1">
                    <a:lumMod val="85000"/>
                    <a:lumOff val="15000"/>
                  </a:schemeClr>
                </a:solidFill>
              </a:rPr>
              <a:t>个人设计</a:t>
            </a:r>
            <a:endParaRPr lang="zh-CN" altLang="en-US" sz="240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25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75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par>
                          <p:cTn id="25" fill="hold">
                            <p:stCondLst>
                              <p:cond delay="1500"/>
                            </p:stCondLst>
                            <p:childTnLst>
                              <p:par>
                                <p:cTn id="26" presetID="50" presetClass="entr" presetSubtype="0" decel="10000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1000" fill="hold"/>
                                        <p:tgtEl>
                                          <p:spTgt spid="62"/>
                                        </p:tgtEl>
                                        <p:attrNameLst>
                                          <p:attrName>ppt_w</p:attrName>
                                        </p:attrNameLst>
                                      </p:cBhvr>
                                      <p:tavLst>
                                        <p:tav tm="0">
                                          <p:val>
                                            <p:strVal val="#ppt_w+.3"/>
                                          </p:val>
                                        </p:tav>
                                        <p:tav tm="100000">
                                          <p:val>
                                            <p:strVal val="#ppt_w"/>
                                          </p:val>
                                        </p:tav>
                                      </p:tavLst>
                                    </p:anim>
                                    <p:anim calcmode="lin" valueType="num">
                                      <p:cBhvr>
                                        <p:cTn id="29" dur="1000" fill="hold"/>
                                        <p:tgtEl>
                                          <p:spTgt spid="62"/>
                                        </p:tgtEl>
                                        <p:attrNameLst>
                                          <p:attrName>ppt_h</p:attrName>
                                        </p:attrNameLst>
                                      </p:cBhvr>
                                      <p:tavLst>
                                        <p:tav tm="0">
                                          <p:val>
                                            <p:strVal val="#ppt_h"/>
                                          </p:val>
                                        </p:tav>
                                        <p:tav tm="100000">
                                          <p:val>
                                            <p:strVal val="#ppt_h"/>
                                          </p:val>
                                        </p:tav>
                                      </p:tavLst>
                                    </p:anim>
                                    <p:animEffect transition="in" filter="fade">
                                      <p:cBhvr>
                                        <p:cTn id="30" dur="1000"/>
                                        <p:tgtEl>
                                          <p:spTgt spid="62"/>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63"/>
                                        </p:tgtEl>
                                        <p:attrNameLst>
                                          <p:attrName>style.visibility</p:attrName>
                                        </p:attrNameLst>
                                      </p:cBhvr>
                                      <p:to>
                                        <p:strVal val="visible"/>
                                      </p:to>
                                    </p:set>
                                    <p:anim calcmode="lin" valueType="num">
                                      <p:cBhvr>
                                        <p:cTn id="33" dur="1000" fill="hold"/>
                                        <p:tgtEl>
                                          <p:spTgt spid="63"/>
                                        </p:tgtEl>
                                        <p:attrNameLst>
                                          <p:attrName>ppt_w</p:attrName>
                                        </p:attrNameLst>
                                      </p:cBhvr>
                                      <p:tavLst>
                                        <p:tav tm="0">
                                          <p:val>
                                            <p:strVal val="#ppt_w+.3"/>
                                          </p:val>
                                        </p:tav>
                                        <p:tav tm="100000">
                                          <p:val>
                                            <p:strVal val="#ppt_w"/>
                                          </p:val>
                                        </p:tav>
                                      </p:tavLst>
                                    </p:anim>
                                    <p:anim calcmode="lin" valueType="num">
                                      <p:cBhvr>
                                        <p:cTn id="34" dur="1000" fill="hold"/>
                                        <p:tgtEl>
                                          <p:spTgt spid="63"/>
                                        </p:tgtEl>
                                        <p:attrNameLst>
                                          <p:attrName>ppt_h</p:attrName>
                                        </p:attrNameLst>
                                      </p:cBhvr>
                                      <p:tavLst>
                                        <p:tav tm="0">
                                          <p:val>
                                            <p:strVal val="#ppt_h"/>
                                          </p:val>
                                        </p:tav>
                                        <p:tav tm="100000">
                                          <p:val>
                                            <p:strVal val="#ppt_h"/>
                                          </p:val>
                                        </p:tav>
                                      </p:tavLst>
                                    </p:anim>
                                    <p:animEffect transition="in" filter="fade">
                                      <p:cBhvr>
                                        <p:cTn id="35" dur="1000"/>
                                        <p:tgtEl>
                                          <p:spTgt spid="63"/>
                                        </p:tgtEl>
                                      </p:cBhvr>
                                    </p:animEffect>
                                  </p:childTnLst>
                                </p:cTn>
                              </p:par>
                              <p:par>
                                <p:cTn id="36" presetID="50" presetClass="entr" presetSubtype="0" decel="100000" fill="hold" grpId="0" nodeType="withEffect">
                                  <p:stCondLst>
                                    <p:cond delay="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1000" fill="hold"/>
                                        <p:tgtEl>
                                          <p:spTgt spid="64"/>
                                        </p:tgtEl>
                                        <p:attrNameLst>
                                          <p:attrName>ppt_w</p:attrName>
                                        </p:attrNameLst>
                                      </p:cBhvr>
                                      <p:tavLst>
                                        <p:tav tm="0">
                                          <p:val>
                                            <p:strVal val="#ppt_w+.3"/>
                                          </p:val>
                                        </p:tav>
                                        <p:tav tm="100000">
                                          <p:val>
                                            <p:strVal val="#ppt_w"/>
                                          </p:val>
                                        </p:tav>
                                      </p:tavLst>
                                    </p:anim>
                                    <p:anim calcmode="lin" valueType="num">
                                      <p:cBhvr>
                                        <p:cTn id="39" dur="1000" fill="hold"/>
                                        <p:tgtEl>
                                          <p:spTgt spid="64"/>
                                        </p:tgtEl>
                                        <p:attrNameLst>
                                          <p:attrName>ppt_h</p:attrName>
                                        </p:attrNameLst>
                                      </p:cBhvr>
                                      <p:tavLst>
                                        <p:tav tm="0">
                                          <p:val>
                                            <p:strVal val="#ppt_h"/>
                                          </p:val>
                                        </p:tav>
                                        <p:tav tm="100000">
                                          <p:val>
                                            <p:strVal val="#ppt_h"/>
                                          </p:val>
                                        </p:tav>
                                      </p:tavLst>
                                    </p:anim>
                                    <p:animEffect transition="in" filter="fade">
                                      <p:cBhvr>
                                        <p:cTn id="40" dur="1000"/>
                                        <p:tgtEl>
                                          <p:spTgt spid="64"/>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65"/>
                                        </p:tgtEl>
                                        <p:attrNameLst>
                                          <p:attrName>style.visibility</p:attrName>
                                        </p:attrNameLst>
                                      </p:cBhvr>
                                      <p:to>
                                        <p:strVal val="visible"/>
                                      </p:to>
                                    </p:set>
                                    <p:anim calcmode="lin" valueType="num">
                                      <p:cBhvr>
                                        <p:cTn id="43" dur="1000" fill="hold"/>
                                        <p:tgtEl>
                                          <p:spTgt spid="65"/>
                                        </p:tgtEl>
                                        <p:attrNameLst>
                                          <p:attrName>ppt_w</p:attrName>
                                        </p:attrNameLst>
                                      </p:cBhvr>
                                      <p:tavLst>
                                        <p:tav tm="0">
                                          <p:val>
                                            <p:strVal val="#ppt_w+.3"/>
                                          </p:val>
                                        </p:tav>
                                        <p:tav tm="100000">
                                          <p:val>
                                            <p:strVal val="#ppt_w"/>
                                          </p:val>
                                        </p:tav>
                                      </p:tavLst>
                                    </p:anim>
                                    <p:anim calcmode="lin" valueType="num">
                                      <p:cBhvr>
                                        <p:cTn id="44" dur="1000" fill="hold"/>
                                        <p:tgtEl>
                                          <p:spTgt spid="65"/>
                                        </p:tgtEl>
                                        <p:attrNameLst>
                                          <p:attrName>ppt_h</p:attrName>
                                        </p:attrNameLst>
                                      </p:cBhvr>
                                      <p:tavLst>
                                        <p:tav tm="0">
                                          <p:val>
                                            <p:strVal val="#ppt_h"/>
                                          </p:val>
                                        </p:tav>
                                        <p:tav tm="100000">
                                          <p:val>
                                            <p:strVal val="#ppt_h"/>
                                          </p:val>
                                        </p:tav>
                                      </p:tavLst>
                                    </p:anim>
                                    <p:animEffect transition="in" filter="fade">
                                      <p:cBhvr>
                                        <p:cTn id="45"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1106805"/>
          </a:xfrm>
          <a:prstGeom prst="rect">
            <a:avLst/>
          </a:prstGeom>
          <a:noFill/>
        </p:spPr>
        <p:txBody>
          <a:bodyPr wrap="square" rtlCol="0">
            <a:spAutoFit/>
          </a:bodyPr>
          <a:lstStyle/>
          <a:p>
            <a:pPr algn="ct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16176" y="1907717"/>
            <a:ext cx="2044994" cy="1554654"/>
            <a:chOff x="4095751" y="2149476"/>
            <a:chExt cx="854074" cy="649288"/>
          </a:xfrm>
          <a:gradFill>
            <a:gsLst>
              <a:gs pos="0">
                <a:srgbClr val="254E6B"/>
              </a:gs>
              <a:gs pos="100000">
                <a:srgbClr val="1F3F57"/>
              </a:gs>
            </a:gsLst>
            <a:lin ang="2700000" scaled="1"/>
          </a:gradFill>
        </p:grpSpPr>
        <p:sp>
          <p:nvSpPr>
            <p:cNvPr id="19"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79" name="组合 78"/>
          <p:cNvGrpSpPr/>
          <p:nvPr/>
        </p:nvGrpSpPr>
        <p:grpSpPr>
          <a:xfrm>
            <a:off x="6463461" y="1907717"/>
            <a:ext cx="2044994" cy="1554654"/>
            <a:chOff x="4095751" y="2149476"/>
            <a:chExt cx="854074" cy="649288"/>
          </a:xfrm>
          <a:gradFill>
            <a:gsLst>
              <a:gs pos="0">
                <a:srgbClr val="254E6B"/>
              </a:gs>
              <a:gs pos="100000">
                <a:srgbClr val="1F3F57"/>
              </a:gs>
            </a:gsLst>
            <a:lin ang="2700000" scaled="1"/>
          </a:gradFill>
        </p:grpSpPr>
        <p:sp>
          <p:nvSpPr>
            <p:cNvPr id="80"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6"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109" name="组合 108"/>
          <p:cNvGrpSpPr/>
          <p:nvPr/>
        </p:nvGrpSpPr>
        <p:grpSpPr>
          <a:xfrm>
            <a:off x="3437203" y="4850376"/>
            <a:ext cx="2044994" cy="1554654"/>
            <a:chOff x="4095751" y="2149476"/>
            <a:chExt cx="854074" cy="649288"/>
          </a:xfrm>
          <a:gradFill>
            <a:gsLst>
              <a:gs pos="0">
                <a:srgbClr val="254E6B"/>
              </a:gs>
              <a:gs pos="100000">
                <a:srgbClr val="1F3F57"/>
              </a:gs>
            </a:gsLst>
            <a:lin ang="2700000" scaled="1"/>
          </a:gradFill>
        </p:grpSpPr>
        <p:sp>
          <p:nvSpPr>
            <p:cNvPr id="110"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6"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0"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39" name="文本框 1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965450" y="2350770"/>
            <a:ext cx="2729230" cy="1322070"/>
          </a:xfrm>
          <a:prstGeom prst="rect">
            <a:avLst/>
          </a:prstGeom>
          <a:noFill/>
          <a:effectLst/>
        </p:spPr>
        <p:txBody>
          <a:bodyPr wrap="square" rtlCol="0">
            <a:spAutoFit/>
          </a:bodyPr>
          <a:lstStyle/>
          <a:p>
            <a:pPr algn="l"/>
            <a:r>
              <a:rPr lang="en-US" altLang="zh-CN" sz="2000" dirty="0">
                <a:solidFill>
                  <a:schemeClr val="tx1">
                    <a:lumMod val="85000"/>
                    <a:lumOff val="15000"/>
                  </a:schemeClr>
                </a:solidFill>
                <a:latin typeface="微软雅黑" panose="020B0503020204020204" charset="-122"/>
                <a:ea typeface="微软雅黑" panose="020B0503020204020204" charset="-122"/>
              </a:rPr>
              <a:t>mcooki</a:t>
            </a:r>
            <a:endParaRPr lang="en-US" altLang="zh-CN" sz="2000" dirty="0">
              <a:solidFill>
                <a:schemeClr val="tx1">
                  <a:lumMod val="85000"/>
                  <a:lumOff val="15000"/>
                </a:schemeClr>
              </a:solidFill>
              <a:latin typeface="微软雅黑" panose="020B0503020204020204" charset="-122"/>
              <a:ea typeface="微软雅黑" panose="020B0503020204020204" charset="-122"/>
            </a:endParaRPr>
          </a:p>
          <a:p>
            <a:pPr algn="l"/>
            <a:r>
              <a:rPr lang="zh-CN" altLang="en-US" sz="2000" kern="0" dirty="0" smtClean="0">
                <a:solidFill>
                  <a:schemeClr val="tx1"/>
                </a:solidFill>
                <a:latin typeface="微软雅黑" panose="020B0503020204020204" charset="-122"/>
                <a:sym typeface="+mn-ea"/>
              </a:rPr>
              <a:t>此阶段课程，通过搭建模块及传感器，完成了一系列实验。</a:t>
            </a:r>
            <a:endParaRPr lang="zh-CN" altLang="en-US" sz="2000" kern="0" dirty="0" smtClean="0">
              <a:solidFill>
                <a:schemeClr val="tx1"/>
              </a:solidFill>
              <a:latin typeface="微软雅黑" panose="020B0503020204020204" charset="-122"/>
              <a:ea typeface="微软雅黑" panose="020B0503020204020204" charset="-122"/>
              <a:sym typeface="+mn-ea"/>
            </a:endParaRPr>
          </a:p>
        </p:txBody>
      </p:sp>
      <p:sp>
        <p:nvSpPr>
          <p:cNvPr id="140" name="文本框 13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667115" y="2113280"/>
            <a:ext cx="3053715" cy="2861310"/>
          </a:xfrm>
          <a:prstGeom prst="rect">
            <a:avLst/>
          </a:prstGeom>
          <a:noFill/>
          <a:effectLst/>
        </p:spPr>
        <p:txBody>
          <a:bodyPr wrap="square" rtlCol="0">
            <a:spAutoFit/>
          </a:bodyPr>
          <a:lstStyle/>
          <a:p>
            <a:pPr algn="l"/>
            <a:r>
              <a:rPr lang="en-US" altLang="zh-CN" sz="2000" dirty="0">
                <a:solidFill>
                  <a:schemeClr val="tx1">
                    <a:lumMod val="85000"/>
                    <a:lumOff val="15000"/>
                  </a:schemeClr>
                </a:solidFill>
                <a:latin typeface="微软雅黑" panose="020B0503020204020204" charset="-122"/>
                <a:ea typeface="微软雅黑" panose="020B0503020204020204" charset="-122"/>
              </a:rPr>
              <a:t>3D</a:t>
            </a:r>
            <a:r>
              <a:rPr lang="zh-CN" altLang="en-US" sz="2000" dirty="0">
                <a:solidFill>
                  <a:schemeClr val="tx1">
                    <a:lumMod val="85000"/>
                    <a:lumOff val="15000"/>
                  </a:schemeClr>
                </a:solidFill>
                <a:latin typeface="微软雅黑" panose="020B0503020204020204" charset="-122"/>
                <a:ea typeface="微软雅黑" panose="020B0503020204020204" charset="-122"/>
              </a:rPr>
              <a:t>打印</a:t>
            </a:r>
            <a:endParaRPr lang="zh-CN" altLang="en-US" sz="2000" dirty="0">
              <a:solidFill>
                <a:schemeClr val="tx1">
                  <a:lumMod val="85000"/>
                  <a:lumOff val="15000"/>
                </a:schemeClr>
              </a:solidFill>
              <a:latin typeface="微软雅黑" panose="020B0503020204020204" charset="-122"/>
              <a:ea typeface="微软雅黑" panose="020B0503020204020204" charset="-122"/>
            </a:endParaRPr>
          </a:p>
          <a:p>
            <a:pPr indent="0" algn="l" defTabSz="912495" eaLnBrk="0" hangingPunct="0">
              <a:buFont typeface="Wingdings" panose="05000000000000000000" pitchFamily="2" charset="2"/>
              <a:buNone/>
              <a:defRPr/>
            </a:pPr>
            <a:r>
              <a:rPr lang="zh-CN" altLang="en-US" sz="2000" kern="0" dirty="0" smtClean="0">
                <a:solidFill>
                  <a:schemeClr val="tx1"/>
                </a:solidFill>
                <a:latin typeface="微软雅黑" panose="020B0503020204020204" charset="-122"/>
                <a:sym typeface="+mn-ea"/>
              </a:rPr>
              <a:t>通过123D软件，绘制需要打印的内容</a:t>
            </a:r>
            <a:endParaRPr lang="zh-CN" altLang="en-US" sz="2000" kern="0" dirty="0" smtClean="0">
              <a:solidFill>
                <a:schemeClr val="tx1"/>
              </a:solidFill>
              <a:latin typeface="微软雅黑" panose="020B0503020204020204" charset="-122"/>
              <a:sym typeface="+mn-ea"/>
            </a:endParaRPr>
          </a:p>
          <a:p>
            <a:pPr indent="0" algn="l" defTabSz="912495" eaLnBrk="0" hangingPunct="0">
              <a:buFont typeface="Wingdings" panose="05000000000000000000" pitchFamily="2" charset="2"/>
              <a:buNone/>
              <a:defRPr/>
            </a:pPr>
            <a:r>
              <a:rPr lang="zh-CN" altLang="en-US" sz="2000" kern="0" dirty="0" smtClean="0">
                <a:solidFill>
                  <a:schemeClr val="tx1"/>
                </a:solidFill>
                <a:latin typeface="微软雅黑" panose="020B0503020204020204" charset="-122"/>
                <a:sym typeface="+mn-ea"/>
              </a:rPr>
              <a:t>完成笔筒、印章、路灯、简易花朵、花瓶、宝剑、水杯等模型的制作</a:t>
            </a:r>
            <a:endParaRPr lang="zh-CN" altLang="en-US" sz="2000" kern="0" dirty="0" smtClean="0">
              <a:solidFill>
                <a:schemeClr val="tx1"/>
              </a:solidFill>
              <a:latin typeface="微软雅黑" panose="020B0503020204020204" charset="-122"/>
              <a:sym typeface="+mn-ea"/>
            </a:endParaRPr>
          </a:p>
          <a:p>
            <a:pPr indent="0" algn="l" defTabSz="912495" eaLnBrk="0" hangingPunct="0">
              <a:buFont typeface="Wingdings" panose="05000000000000000000" pitchFamily="2" charset="2"/>
              <a:buNone/>
              <a:defRPr/>
            </a:pPr>
            <a:r>
              <a:rPr lang="zh-CN" altLang="en-US" sz="2000" kern="0" dirty="0" smtClean="0">
                <a:solidFill>
                  <a:schemeClr val="tx1"/>
                </a:solidFill>
                <a:latin typeface="微软雅黑" panose="020B0503020204020204" charset="-122"/>
                <a:sym typeface="+mn-ea"/>
              </a:rPr>
              <a:t>打印出部分模型</a:t>
            </a:r>
            <a:endParaRPr lang="zh-CN" altLang="en-US" sz="2000" kern="0" dirty="0" smtClean="0">
              <a:solidFill>
                <a:schemeClr val="tx1"/>
              </a:solidFill>
              <a:latin typeface="微软雅黑" panose="020B0503020204020204" charset="-122"/>
              <a:sym typeface="+mn-ea"/>
            </a:endParaRPr>
          </a:p>
          <a:p>
            <a:pPr marL="342900" indent="-342900" algn="l" defTabSz="912495" eaLnBrk="0" hangingPunct="0">
              <a:buFont typeface="Wingdings" panose="05000000000000000000" pitchFamily="2" charset="2"/>
              <a:buChar char="ü"/>
              <a:defRPr/>
            </a:pPr>
            <a:endParaRPr lang="zh-CN" altLang="en-US" sz="2000" kern="0" dirty="0" smtClean="0">
              <a:solidFill>
                <a:schemeClr val="tx1"/>
              </a:solidFill>
              <a:latin typeface="微软雅黑" panose="020B0503020204020204" charset="-122"/>
              <a:sym typeface="+mn-ea"/>
            </a:endParaRPr>
          </a:p>
          <a:p>
            <a:endParaRPr lang="zh-CN" altLang="en-US" sz="2000" dirty="0">
              <a:solidFill>
                <a:schemeClr val="tx1">
                  <a:lumMod val="85000"/>
                  <a:lumOff val="15000"/>
                </a:schemeClr>
              </a:solidFill>
              <a:latin typeface="微软雅黑" panose="020B0503020204020204" charset="-122"/>
              <a:ea typeface="微软雅黑" panose="020B0503020204020204" charset="-122"/>
            </a:endParaRPr>
          </a:p>
        </p:txBody>
      </p:sp>
      <p:sp>
        <p:nvSpPr>
          <p:cNvPr id="142" name="文本框 14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782128" y="5264648"/>
            <a:ext cx="2011680" cy="829945"/>
          </a:xfrm>
          <a:prstGeom prst="rect">
            <a:avLst/>
          </a:prstGeom>
          <a:noFill/>
          <a:effectLst/>
        </p:spPr>
        <p:txBody>
          <a:bodyPr wrap="none" rtlCol="0">
            <a:spAutoFit/>
          </a:bodyPr>
          <a:lstStyle/>
          <a:p>
            <a:r>
              <a:rPr lang="en-US" altLang="zh-CN" sz="2400" dirty="0">
                <a:solidFill>
                  <a:srgbClr val="254E6B"/>
                </a:solidFill>
                <a:latin typeface="微软雅黑" panose="020B0503020204020204" charset="-122"/>
                <a:ea typeface="微软雅黑" panose="020B0503020204020204" charset="-122"/>
              </a:rPr>
              <a:t>micoduino</a:t>
            </a:r>
            <a:endParaRPr lang="en-US" altLang="zh-CN" sz="2400" dirty="0">
              <a:solidFill>
                <a:srgbClr val="254E6B"/>
              </a:solidFill>
              <a:latin typeface="微软雅黑" panose="020B0503020204020204" charset="-122"/>
              <a:ea typeface="微软雅黑" panose="020B0503020204020204" charset="-122"/>
            </a:endParaRPr>
          </a:p>
          <a:p>
            <a:r>
              <a:rPr lang="zh-CN" altLang="en-US" sz="2400" dirty="0">
                <a:solidFill>
                  <a:srgbClr val="254E6B"/>
                </a:solidFill>
                <a:latin typeface="微软雅黑" panose="020B0503020204020204" charset="-122"/>
                <a:ea typeface="微软雅黑" panose="020B0503020204020204" charset="-122"/>
              </a:rPr>
              <a:t>自己动手拼接</a:t>
            </a:r>
            <a:endParaRPr lang="zh-CN" altLang="en-US" sz="2400" dirty="0">
              <a:solidFill>
                <a:srgbClr val="254E6B"/>
              </a:solidFill>
              <a:latin typeface="微软雅黑" panose="020B0503020204020204" charset="-122"/>
              <a:ea typeface="微软雅黑" panose="020B0503020204020204" charset="-122"/>
            </a:endParaRPr>
          </a:p>
        </p:txBody>
      </p:sp>
      <p:pic>
        <p:nvPicPr>
          <p:cNvPr id="2" name="图片 1" descr="IMG_1524"/>
          <p:cNvPicPr>
            <a:picLocks noChangeAspect="1"/>
          </p:cNvPicPr>
          <p:nvPr/>
        </p:nvPicPr>
        <p:blipFill>
          <a:blip r:embed="rId1"/>
          <a:stretch>
            <a:fillRect/>
          </a:stretch>
        </p:blipFill>
        <p:spPr>
          <a:xfrm>
            <a:off x="951230" y="3801745"/>
            <a:ext cx="1024890" cy="1367155"/>
          </a:xfrm>
          <a:prstGeom prst="rect">
            <a:avLst/>
          </a:prstGeom>
        </p:spPr>
      </p:pic>
      <p:pic>
        <p:nvPicPr>
          <p:cNvPr id="94209" name="Picture 1" descr="xiangqi"/>
          <p:cNvPicPr>
            <a:picLocks noChangeAspect="1" noChangeArrowheads="1"/>
          </p:cNvPicPr>
          <p:nvPr/>
        </p:nvPicPr>
        <p:blipFill>
          <a:blip r:embed="rId2" cstate="print"/>
          <a:srcRect/>
          <a:stretch>
            <a:fillRect/>
          </a:stretch>
        </p:blipFill>
        <p:spPr bwMode="auto">
          <a:xfrm rot="20956384">
            <a:off x="9502775" y="1152525"/>
            <a:ext cx="1126490" cy="1173480"/>
          </a:xfrm>
          <a:prstGeom prst="rect">
            <a:avLst/>
          </a:prstGeom>
          <a:noFill/>
        </p:spPr>
      </p:pic>
      <p:pic>
        <p:nvPicPr>
          <p:cNvPr id="143" name="图片 142" descr="微信图片_20170509101905"/>
          <p:cNvPicPr>
            <a:picLocks noChangeAspect="1"/>
          </p:cNvPicPr>
          <p:nvPr/>
        </p:nvPicPr>
        <p:blipFill>
          <a:blip r:embed="rId3"/>
          <a:stretch>
            <a:fillRect/>
          </a:stretch>
        </p:blipFill>
        <p:spPr>
          <a:xfrm>
            <a:off x="8093710" y="4415790"/>
            <a:ext cx="1490980" cy="19888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750" fill="hold"/>
                                        <p:tgtEl>
                                          <p:spTgt spid="79"/>
                                        </p:tgtEl>
                                        <p:attrNameLst>
                                          <p:attrName>ppt_x</p:attrName>
                                        </p:attrNameLst>
                                      </p:cBhvr>
                                      <p:tavLst>
                                        <p:tav tm="0">
                                          <p:val>
                                            <p:strVal val="#ppt_x"/>
                                          </p:val>
                                        </p:tav>
                                        <p:tav tm="100000">
                                          <p:val>
                                            <p:strVal val="#ppt_x"/>
                                          </p:val>
                                        </p:tav>
                                      </p:tavLst>
                                    </p:anim>
                                    <p:anim calcmode="lin" valueType="num">
                                      <p:cBhvr additive="base">
                                        <p:cTn id="12" dur="750" fill="hold"/>
                                        <p:tgtEl>
                                          <p:spTgt spid="79"/>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75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750" fill="hold"/>
                                        <p:tgtEl>
                                          <p:spTgt spid="109"/>
                                        </p:tgtEl>
                                        <p:attrNameLst>
                                          <p:attrName>ppt_x</p:attrName>
                                        </p:attrNameLst>
                                      </p:cBhvr>
                                      <p:tavLst>
                                        <p:tav tm="0">
                                          <p:val>
                                            <p:strVal val="#ppt_x"/>
                                          </p:val>
                                        </p:tav>
                                        <p:tav tm="100000">
                                          <p:val>
                                            <p:strVal val="#ppt_x"/>
                                          </p:val>
                                        </p:tav>
                                      </p:tavLst>
                                    </p:anim>
                                    <p:anim calcmode="lin" valueType="num">
                                      <p:cBhvr additive="base">
                                        <p:cTn id="16" dur="750" fill="hold"/>
                                        <p:tgtEl>
                                          <p:spTgt spid="10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500"/>
                                        <p:tgtEl>
                                          <p:spTgt spid="13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142"/>
                                        </p:tgtEl>
                                        <p:attrNameLst>
                                          <p:attrName>style.visibility</p:attrName>
                                        </p:attrNameLst>
                                      </p:cBhvr>
                                      <p:to>
                                        <p:strVal val="visible"/>
                                      </p:to>
                                    </p:set>
                                    <p:animEffect transition="in" filter="fade">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8" presetClass="entr" presetSubtype="0" accel="50000" fill="hold" nodeType="afterEffect">
                                  <p:stCondLst>
                                    <p:cond delay="0"/>
                                  </p:stCondLst>
                                  <p:childTnLst>
                                    <p:set>
                                      <p:cBhvr>
                                        <p:cTn id="35" dur="1" fill="hold">
                                          <p:stCondLst>
                                            <p:cond delay="0"/>
                                          </p:stCondLst>
                                        </p:cTn>
                                        <p:tgtEl>
                                          <p:spTgt spid="94209"/>
                                        </p:tgtEl>
                                        <p:attrNameLst>
                                          <p:attrName>style.visibility</p:attrName>
                                        </p:attrNameLst>
                                      </p:cBhvr>
                                      <p:to>
                                        <p:strVal val="visible"/>
                                      </p:to>
                                    </p:set>
                                    <p:anim calcmode="lin" valueType="num">
                                      <p:cBhvr>
                                        <p:cTn id="36" dur="1000" fill="hold"/>
                                        <p:tgtEl>
                                          <p:spTgt spid="9420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7" dur="1000" fill="hold"/>
                                        <p:tgtEl>
                                          <p:spTgt spid="94209"/>
                                        </p:tgtEl>
                                        <p:attrNameLst>
                                          <p:attrName>ppt_x</p:attrName>
                                        </p:attrNameLst>
                                      </p:cBhvr>
                                      <p:tavLst>
                                        <p:tav tm="0">
                                          <p:val>
                                            <p:fltVal val="-1"/>
                                          </p:val>
                                        </p:tav>
                                        <p:tav tm="50000">
                                          <p:val>
                                            <p:fltVal val="0.95"/>
                                          </p:val>
                                        </p:tav>
                                        <p:tav tm="100000">
                                          <p:val>
                                            <p:strVal val="#ppt_x"/>
                                          </p:val>
                                        </p:tav>
                                      </p:tavLst>
                                    </p:anim>
                                    <p:anim calcmode="lin" valueType="num">
                                      <p:cBhvr>
                                        <p:cTn id="38" dur="1000" fill="hold"/>
                                        <p:tgtEl>
                                          <p:spTgt spid="94209"/>
                                        </p:tgtEl>
                                        <p:attrNameLst>
                                          <p:attrName>ppt_y</p:attrName>
                                        </p:attrNameLst>
                                      </p:cBhvr>
                                      <p:tavLst>
                                        <p:tav tm="0">
                                          <p:val>
                                            <p:strVal val="#ppt_y"/>
                                          </p:val>
                                        </p:tav>
                                        <p:tav tm="100000">
                                          <p:val>
                                            <p:strVal val="#ppt_y"/>
                                          </p:val>
                                        </p:tav>
                                      </p:tavLst>
                                    </p:anim>
                                    <p:animEffect transition="in" filter="fade">
                                      <p:cBhvr>
                                        <p:cTn id="39" dur="1000"/>
                                        <p:tgtEl>
                                          <p:spTgt spid="94209"/>
                                        </p:tgtEl>
                                      </p:cBhvr>
                                    </p:animEffect>
                                  </p:childTnLst>
                                </p:cTn>
                              </p:par>
                            </p:childTnLst>
                          </p:cTn>
                        </p:par>
                      </p:childTnLst>
                    </p:cTn>
                  </p:par>
                  <p:par>
                    <p:cTn id="40" fill="hold">
                      <p:stCondLst>
                        <p:cond delay="indefinite"/>
                      </p:stCondLst>
                      <p:childTnLst>
                        <p:par>
                          <p:cTn id="41" fill="hold">
                            <p:stCondLst>
                              <p:cond delay="0"/>
                            </p:stCondLst>
                            <p:childTnLst>
                              <p:par>
                                <p:cTn id="42" presetID="25" presetClass="entr" presetSubtype="0" fill="hold" nodeType="clickEffect">
                                  <p:stCondLst>
                                    <p:cond delay="0"/>
                                  </p:stCondLst>
                                  <p:childTnLst>
                                    <p:set>
                                      <p:cBhvr>
                                        <p:cTn id="43" dur="1" fill="hold">
                                          <p:stCondLst>
                                            <p:cond delay="0"/>
                                          </p:stCondLst>
                                        </p:cTn>
                                        <p:tgtEl>
                                          <p:spTgt spid="143"/>
                                        </p:tgtEl>
                                        <p:attrNameLst>
                                          <p:attrName>style.visibility</p:attrName>
                                        </p:attrNameLst>
                                      </p:cBhvr>
                                      <p:to>
                                        <p:strVal val="visible"/>
                                      </p:to>
                                    </p:set>
                                    <p:anim calcmode="lin" valueType="num">
                                      <p:cBhvr>
                                        <p:cTn id="44" dur="500" decel="50000" fill="hold">
                                          <p:stCondLst>
                                            <p:cond delay="0"/>
                                          </p:stCondLst>
                                        </p:cTn>
                                        <p:tgtEl>
                                          <p:spTgt spid="143"/>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143"/>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143"/>
                                        </p:tgtEl>
                                        <p:attrNameLst>
                                          <p:attrName>ppt_w</p:attrName>
                                        </p:attrNameLst>
                                      </p:cBhvr>
                                      <p:tavLst>
                                        <p:tav tm="0">
                                          <p:val>
                                            <p:strVal val="#ppt_w*.05"/>
                                          </p:val>
                                        </p:tav>
                                        <p:tav tm="100000">
                                          <p:val>
                                            <p:strVal val="#ppt_w"/>
                                          </p:val>
                                        </p:tav>
                                      </p:tavLst>
                                    </p:anim>
                                    <p:anim calcmode="lin" valueType="num">
                                      <p:cBhvr>
                                        <p:cTn id="47" dur="1000" fill="hold"/>
                                        <p:tgtEl>
                                          <p:spTgt spid="143"/>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143"/>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143"/>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143"/>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ldLvl="0" animBg="1"/>
      <p:bldP spid="140" grpId="0" bldLvl="0" animBg="1"/>
      <p:bldP spid="14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521970"/>
          </a:xfrm>
          <a:prstGeom prst="rect">
            <a:avLst/>
          </a:prstGeom>
          <a:noFill/>
        </p:spPr>
        <p:txBody>
          <a:bodyPr wrap="square" rtlCol="0">
            <a:spAutoFit/>
          </a:bodyPr>
          <a:lstStyle/>
          <a:p>
            <a:pPr algn="ctr"/>
            <a:r>
              <a:rPr lang="zh-CN" altLang="en-US" sz="2800" dirty="0" smtClean="0">
                <a:solidFill>
                  <a:schemeClr val="tx1">
                    <a:lumMod val="85000"/>
                    <a:lumOff val="15000"/>
                  </a:schemeClr>
                </a:solidFill>
                <a:latin typeface="方正静蕾简体" panose="02000000000000000000" pitchFamily="2" charset="-122"/>
                <a:ea typeface="方正静蕾简体" panose="02000000000000000000" pitchFamily="2" charset="-122"/>
              </a:rPr>
              <a:t>盲人水杯实现的核心功能</a:t>
            </a:r>
            <a:endParaRPr lang="zh-CN" altLang="en-US" sz="28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9"/>
          <p:cNvSpPr>
            <a:spLocks noEditPoints="1"/>
          </p:cNvSpPr>
          <p:nvPr/>
        </p:nvSpPr>
        <p:spPr bwMode="auto">
          <a:xfrm>
            <a:off x="532738" y="2875455"/>
            <a:ext cx="3363401" cy="3093078"/>
          </a:xfrm>
          <a:custGeom>
            <a:avLst/>
            <a:gdLst>
              <a:gd name="T0" fmla="*/ 5 w 497"/>
              <a:gd name="T1" fmla="*/ 269 h 457"/>
              <a:gd name="T2" fmla="*/ 116 w 497"/>
              <a:gd name="T3" fmla="*/ 364 h 457"/>
              <a:gd name="T4" fmla="*/ 193 w 497"/>
              <a:gd name="T5" fmla="*/ 265 h 457"/>
              <a:gd name="T6" fmla="*/ 303 w 497"/>
              <a:gd name="T7" fmla="*/ 142 h 457"/>
              <a:gd name="T8" fmla="*/ 163 w 497"/>
              <a:gd name="T9" fmla="*/ 131 h 457"/>
              <a:gd name="T10" fmla="*/ 263 w 497"/>
              <a:gd name="T11" fmla="*/ 62 h 457"/>
              <a:gd name="T12" fmla="*/ 409 w 497"/>
              <a:gd name="T13" fmla="*/ 133 h 457"/>
              <a:gd name="T14" fmla="*/ 418 w 497"/>
              <a:gd name="T15" fmla="*/ 180 h 457"/>
              <a:gd name="T16" fmla="*/ 218 w 497"/>
              <a:gd name="T17" fmla="*/ 358 h 457"/>
              <a:gd name="T18" fmla="*/ 195 w 497"/>
              <a:gd name="T19" fmla="*/ 397 h 457"/>
              <a:gd name="T20" fmla="*/ 234 w 497"/>
              <a:gd name="T21" fmla="*/ 343 h 457"/>
              <a:gd name="T22" fmla="*/ 209 w 497"/>
              <a:gd name="T23" fmla="*/ 310 h 457"/>
              <a:gd name="T24" fmla="*/ 235 w 497"/>
              <a:gd name="T25" fmla="*/ 161 h 457"/>
              <a:gd name="T26" fmla="*/ 163 w 497"/>
              <a:gd name="T27" fmla="*/ 150 h 457"/>
              <a:gd name="T28" fmla="*/ 171 w 497"/>
              <a:gd name="T29" fmla="*/ 165 h 457"/>
              <a:gd name="T30" fmla="*/ 63 w 497"/>
              <a:gd name="T31" fmla="*/ 248 h 457"/>
              <a:gd name="T32" fmla="*/ 38 w 497"/>
              <a:gd name="T33" fmla="*/ 272 h 457"/>
              <a:gd name="T34" fmla="*/ 224 w 497"/>
              <a:gd name="T35" fmla="*/ 152 h 457"/>
              <a:gd name="T36" fmla="*/ 208 w 497"/>
              <a:gd name="T37" fmla="*/ 166 h 457"/>
              <a:gd name="T38" fmla="*/ 104 w 497"/>
              <a:gd name="T39" fmla="*/ 262 h 457"/>
              <a:gd name="T40" fmla="*/ 136 w 497"/>
              <a:gd name="T41" fmla="*/ 249 h 457"/>
              <a:gd name="T42" fmla="*/ 129 w 497"/>
              <a:gd name="T43" fmla="*/ 275 h 457"/>
              <a:gd name="T44" fmla="*/ 60 w 497"/>
              <a:gd name="T45" fmla="*/ 328 h 457"/>
              <a:gd name="T46" fmla="*/ 103 w 497"/>
              <a:gd name="T47" fmla="*/ 304 h 457"/>
              <a:gd name="T48" fmla="*/ 178 w 497"/>
              <a:gd name="T49" fmla="*/ 250 h 457"/>
              <a:gd name="T50" fmla="*/ 175 w 497"/>
              <a:gd name="T51" fmla="*/ 357 h 457"/>
              <a:gd name="T52" fmla="*/ 199 w 497"/>
              <a:gd name="T53" fmla="*/ 335 h 457"/>
              <a:gd name="T54" fmla="*/ 166 w 497"/>
              <a:gd name="T55" fmla="*/ 390 h 457"/>
              <a:gd name="T56" fmla="*/ 164 w 497"/>
              <a:gd name="T57" fmla="*/ 433 h 457"/>
              <a:gd name="T58" fmla="*/ 222 w 497"/>
              <a:gd name="T59" fmla="*/ 405 h 457"/>
              <a:gd name="T60" fmla="*/ 213 w 497"/>
              <a:gd name="T61" fmla="*/ 440 h 457"/>
              <a:gd name="T62" fmla="*/ 354 w 497"/>
              <a:gd name="T63" fmla="*/ 318 h 457"/>
              <a:gd name="T64" fmla="*/ 354 w 497"/>
              <a:gd name="T65" fmla="*/ 374 h 457"/>
              <a:gd name="T66" fmla="*/ 308 w 497"/>
              <a:gd name="T67" fmla="*/ 349 h 457"/>
              <a:gd name="T68" fmla="*/ 385 w 497"/>
              <a:gd name="T69" fmla="*/ 266 h 457"/>
              <a:gd name="T70" fmla="*/ 416 w 497"/>
              <a:gd name="T71" fmla="*/ 300 h 457"/>
              <a:gd name="T72" fmla="*/ 317 w 497"/>
              <a:gd name="T73" fmla="*/ 418 h 457"/>
              <a:gd name="T74" fmla="*/ 384 w 497"/>
              <a:gd name="T75" fmla="*/ 386 h 457"/>
              <a:gd name="T76" fmla="*/ 436 w 497"/>
              <a:gd name="T77" fmla="*/ 224 h 457"/>
              <a:gd name="T78" fmla="*/ 344 w 497"/>
              <a:gd name="T79" fmla="*/ 288 h 457"/>
              <a:gd name="T80" fmla="*/ 351 w 497"/>
              <a:gd name="T81" fmla="*/ 256 h 457"/>
              <a:gd name="T82" fmla="*/ 343 w 497"/>
              <a:gd name="T83" fmla="*/ 267 h 457"/>
              <a:gd name="T84" fmla="*/ 313 w 497"/>
              <a:gd name="T85" fmla="*/ 297 h 457"/>
              <a:gd name="T86" fmla="*/ 441 w 497"/>
              <a:gd name="T87" fmla="*/ 166 h 457"/>
              <a:gd name="T88" fmla="*/ 342 w 497"/>
              <a:gd name="T89" fmla="*/ 224 h 457"/>
              <a:gd name="T90" fmla="*/ 333 w 497"/>
              <a:gd name="T91" fmla="*/ 192 h 457"/>
              <a:gd name="T92" fmla="*/ 343 w 497"/>
              <a:gd name="T93" fmla="*/ 143 h 457"/>
              <a:gd name="T94" fmla="*/ 396 w 497"/>
              <a:gd name="T95" fmla="*/ 83 h 457"/>
              <a:gd name="T96" fmla="*/ 384 w 497"/>
              <a:gd name="T97" fmla="*/ 54 h 457"/>
              <a:gd name="T98" fmla="*/ 373 w 497"/>
              <a:gd name="T99" fmla="*/ 71 h 457"/>
              <a:gd name="T100" fmla="*/ 291 w 497"/>
              <a:gd name="T101" fmla="*/ 93 h 457"/>
              <a:gd name="T102" fmla="*/ 310 w 497"/>
              <a:gd name="T103" fmla="*/ 43 h 457"/>
              <a:gd name="T104" fmla="*/ 315 w 497"/>
              <a:gd name="T105" fmla="*/ 17 h 457"/>
              <a:gd name="T106" fmla="*/ 99 w 497"/>
              <a:gd name="T107" fmla="*/ 158 h 457"/>
              <a:gd name="T108" fmla="*/ 34 w 497"/>
              <a:gd name="T109" fmla="*/ 201 h 457"/>
              <a:gd name="T110" fmla="*/ 161 w 497"/>
              <a:gd name="T111" fmla="*/ 45 h 457"/>
              <a:gd name="T112" fmla="*/ 35 w 497"/>
              <a:gd name="T113" fmla="*/ 195 h 457"/>
              <a:gd name="T114" fmla="*/ 202 w 497"/>
              <a:gd name="T115" fmla="*/ 13 h 457"/>
              <a:gd name="T116" fmla="*/ 45 w 497"/>
              <a:gd name="T117" fmla="*/ 321 h 457"/>
              <a:gd name="T118" fmla="*/ 143 w 497"/>
              <a:gd name="T119" fmla="*/ 42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457">
                <a:moveTo>
                  <a:pt x="74" y="389"/>
                </a:moveTo>
                <a:cubicBezTo>
                  <a:pt x="117" y="427"/>
                  <a:pt x="177" y="457"/>
                  <a:pt x="262" y="448"/>
                </a:cubicBezTo>
                <a:cubicBezTo>
                  <a:pt x="347" y="448"/>
                  <a:pt x="398" y="412"/>
                  <a:pt x="437" y="366"/>
                </a:cubicBezTo>
                <a:cubicBezTo>
                  <a:pt x="437" y="366"/>
                  <a:pt x="438" y="366"/>
                  <a:pt x="439" y="365"/>
                </a:cubicBezTo>
                <a:cubicBezTo>
                  <a:pt x="449" y="356"/>
                  <a:pt x="456" y="343"/>
                  <a:pt x="463" y="330"/>
                </a:cubicBezTo>
                <a:cubicBezTo>
                  <a:pt x="497" y="267"/>
                  <a:pt x="477" y="163"/>
                  <a:pt x="446" y="111"/>
                </a:cubicBezTo>
                <a:cubicBezTo>
                  <a:pt x="415" y="60"/>
                  <a:pt x="369" y="24"/>
                  <a:pt x="304" y="8"/>
                </a:cubicBezTo>
                <a:cubicBezTo>
                  <a:pt x="298" y="7"/>
                  <a:pt x="304" y="5"/>
                  <a:pt x="302" y="2"/>
                </a:cubicBezTo>
                <a:cubicBezTo>
                  <a:pt x="301" y="0"/>
                  <a:pt x="298" y="3"/>
                  <a:pt x="296" y="6"/>
                </a:cubicBezTo>
                <a:cubicBezTo>
                  <a:pt x="255" y="1"/>
                  <a:pt x="211" y="5"/>
                  <a:pt x="174" y="12"/>
                </a:cubicBezTo>
                <a:cubicBezTo>
                  <a:pt x="70" y="47"/>
                  <a:pt x="0" y="127"/>
                  <a:pt x="5" y="269"/>
                </a:cubicBezTo>
                <a:cubicBezTo>
                  <a:pt x="14" y="323"/>
                  <a:pt x="41" y="359"/>
                  <a:pt x="74" y="389"/>
                </a:cubicBezTo>
                <a:close/>
                <a:moveTo>
                  <a:pt x="147" y="427"/>
                </a:moveTo>
                <a:cubicBezTo>
                  <a:pt x="147" y="427"/>
                  <a:pt x="147" y="427"/>
                  <a:pt x="147" y="427"/>
                </a:cubicBezTo>
                <a:cubicBezTo>
                  <a:pt x="148" y="424"/>
                  <a:pt x="153" y="424"/>
                  <a:pt x="153" y="426"/>
                </a:cubicBezTo>
                <a:cubicBezTo>
                  <a:pt x="152" y="430"/>
                  <a:pt x="149" y="428"/>
                  <a:pt x="147" y="427"/>
                </a:cubicBezTo>
                <a:close/>
                <a:moveTo>
                  <a:pt x="95" y="377"/>
                </a:moveTo>
                <a:cubicBezTo>
                  <a:pt x="117" y="347"/>
                  <a:pt x="150" y="327"/>
                  <a:pt x="174" y="300"/>
                </a:cubicBezTo>
                <a:cubicBezTo>
                  <a:pt x="183" y="290"/>
                  <a:pt x="192" y="280"/>
                  <a:pt x="202" y="271"/>
                </a:cubicBezTo>
                <a:cubicBezTo>
                  <a:pt x="202" y="274"/>
                  <a:pt x="203" y="285"/>
                  <a:pt x="202" y="286"/>
                </a:cubicBezTo>
                <a:cubicBezTo>
                  <a:pt x="117" y="364"/>
                  <a:pt x="117" y="364"/>
                  <a:pt x="117" y="364"/>
                </a:cubicBezTo>
                <a:cubicBezTo>
                  <a:pt x="116" y="364"/>
                  <a:pt x="116" y="364"/>
                  <a:pt x="116" y="364"/>
                </a:cubicBezTo>
                <a:cubicBezTo>
                  <a:pt x="116" y="365"/>
                  <a:pt x="116" y="365"/>
                  <a:pt x="116" y="365"/>
                </a:cubicBezTo>
                <a:cubicBezTo>
                  <a:pt x="118" y="366"/>
                  <a:pt x="118" y="366"/>
                  <a:pt x="118" y="366"/>
                </a:cubicBezTo>
                <a:cubicBezTo>
                  <a:pt x="162" y="329"/>
                  <a:pt x="162" y="329"/>
                  <a:pt x="162" y="329"/>
                </a:cubicBezTo>
                <a:cubicBezTo>
                  <a:pt x="146" y="350"/>
                  <a:pt x="125" y="370"/>
                  <a:pt x="108" y="390"/>
                </a:cubicBezTo>
                <a:cubicBezTo>
                  <a:pt x="106" y="386"/>
                  <a:pt x="91" y="380"/>
                  <a:pt x="103" y="376"/>
                </a:cubicBezTo>
                <a:cubicBezTo>
                  <a:pt x="107" y="374"/>
                  <a:pt x="111" y="370"/>
                  <a:pt x="113" y="366"/>
                </a:cubicBezTo>
                <a:cubicBezTo>
                  <a:pt x="106" y="367"/>
                  <a:pt x="103" y="375"/>
                  <a:pt x="95" y="377"/>
                </a:cubicBezTo>
                <a:close/>
                <a:moveTo>
                  <a:pt x="142" y="311"/>
                </a:moveTo>
                <a:cubicBezTo>
                  <a:pt x="122" y="327"/>
                  <a:pt x="105" y="347"/>
                  <a:pt x="86" y="365"/>
                </a:cubicBezTo>
                <a:cubicBezTo>
                  <a:pt x="83" y="363"/>
                  <a:pt x="77" y="359"/>
                  <a:pt x="78" y="357"/>
                </a:cubicBezTo>
                <a:cubicBezTo>
                  <a:pt x="113" y="322"/>
                  <a:pt x="153" y="293"/>
                  <a:pt x="193" y="265"/>
                </a:cubicBezTo>
                <a:cubicBezTo>
                  <a:pt x="191" y="272"/>
                  <a:pt x="198" y="259"/>
                  <a:pt x="202" y="263"/>
                </a:cubicBezTo>
                <a:cubicBezTo>
                  <a:pt x="176" y="295"/>
                  <a:pt x="144" y="322"/>
                  <a:pt x="113" y="350"/>
                </a:cubicBezTo>
                <a:cubicBezTo>
                  <a:pt x="106" y="357"/>
                  <a:pt x="99" y="366"/>
                  <a:pt x="92" y="373"/>
                </a:cubicBezTo>
                <a:cubicBezTo>
                  <a:pt x="90" y="373"/>
                  <a:pt x="88" y="369"/>
                  <a:pt x="88" y="368"/>
                </a:cubicBezTo>
                <a:cubicBezTo>
                  <a:pt x="120" y="335"/>
                  <a:pt x="154" y="306"/>
                  <a:pt x="186" y="274"/>
                </a:cubicBezTo>
                <a:cubicBezTo>
                  <a:pt x="169" y="281"/>
                  <a:pt x="157" y="299"/>
                  <a:pt x="142" y="311"/>
                </a:cubicBezTo>
                <a:close/>
                <a:moveTo>
                  <a:pt x="217" y="103"/>
                </a:moveTo>
                <a:cubicBezTo>
                  <a:pt x="220" y="102"/>
                  <a:pt x="222" y="101"/>
                  <a:pt x="221" y="105"/>
                </a:cubicBezTo>
                <a:cubicBezTo>
                  <a:pt x="224" y="102"/>
                  <a:pt x="229" y="100"/>
                  <a:pt x="233" y="100"/>
                </a:cubicBezTo>
                <a:cubicBezTo>
                  <a:pt x="234" y="100"/>
                  <a:pt x="235" y="99"/>
                  <a:pt x="235" y="98"/>
                </a:cubicBezTo>
                <a:cubicBezTo>
                  <a:pt x="271" y="95"/>
                  <a:pt x="293" y="116"/>
                  <a:pt x="303" y="142"/>
                </a:cubicBezTo>
                <a:cubicBezTo>
                  <a:pt x="319" y="180"/>
                  <a:pt x="290" y="207"/>
                  <a:pt x="267" y="221"/>
                </a:cubicBezTo>
                <a:cubicBezTo>
                  <a:pt x="259" y="225"/>
                  <a:pt x="255" y="233"/>
                  <a:pt x="255" y="244"/>
                </a:cubicBezTo>
                <a:cubicBezTo>
                  <a:pt x="253" y="297"/>
                  <a:pt x="253" y="297"/>
                  <a:pt x="253" y="297"/>
                </a:cubicBezTo>
                <a:cubicBezTo>
                  <a:pt x="209" y="300"/>
                  <a:pt x="209" y="300"/>
                  <a:pt x="209" y="300"/>
                </a:cubicBezTo>
                <a:cubicBezTo>
                  <a:pt x="208" y="278"/>
                  <a:pt x="206" y="253"/>
                  <a:pt x="208" y="230"/>
                </a:cubicBezTo>
                <a:cubicBezTo>
                  <a:pt x="210" y="229"/>
                  <a:pt x="216" y="226"/>
                  <a:pt x="212" y="223"/>
                </a:cubicBezTo>
                <a:cubicBezTo>
                  <a:pt x="208" y="225"/>
                  <a:pt x="207" y="218"/>
                  <a:pt x="210" y="217"/>
                </a:cubicBezTo>
                <a:cubicBezTo>
                  <a:pt x="226" y="212"/>
                  <a:pt x="244" y="202"/>
                  <a:pt x="249" y="183"/>
                </a:cubicBezTo>
                <a:cubicBezTo>
                  <a:pt x="254" y="164"/>
                  <a:pt x="242" y="150"/>
                  <a:pt x="228" y="146"/>
                </a:cubicBezTo>
                <a:cubicBezTo>
                  <a:pt x="207" y="139"/>
                  <a:pt x="186" y="148"/>
                  <a:pt x="178" y="161"/>
                </a:cubicBezTo>
                <a:cubicBezTo>
                  <a:pt x="173" y="150"/>
                  <a:pt x="166" y="141"/>
                  <a:pt x="163" y="131"/>
                </a:cubicBezTo>
                <a:cubicBezTo>
                  <a:pt x="172" y="118"/>
                  <a:pt x="187" y="112"/>
                  <a:pt x="203" y="106"/>
                </a:cubicBezTo>
                <a:cubicBezTo>
                  <a:pt x="207" y="104"/>
                  <a:pt x="206" y="101"/>
                  <a:pt x="210" y="102"/>
                </a:cubicBezTo>
                <a:cubicBezTo>
                  <a:pt x="205" y="108"/>
                  <a:pt x="214" y="103"/>
                  <a:pt x="217" y="103"/>
                </a:cubicBezTo>
                <a:close/>
                <a:moveTo>
                  <a:pt x="263" y="62"/>
                </a:moveTo>
                <a:cubicBezTo>
                  <a:pt x="262" y="62"/>
                  <a:pt x="262" y="62"/>
                  <a:pt x="262" y="62"/>
                </a:cubicBezTo>
                <a:cubicBezTo>
                  <a:pt x="260" y="65"/>
                  <a:pt x="257" y="67"/>
                  <a:pt x="254" y="69"/>
                </a:cubicBezTo>
                <a:cubicBezTo>
                  <a:pt x="244" y="79"/>
                  <a:pt x="235" y="92"/>
                  <a:pt x="216" y="94"/>
                </a:cubicBezTo>
                <a:cubicBezTo>
                  <a:pt x="243" y="70"/>
                  <a:pt x="269" y="48"/>
                  <a:pt x="298" y="31"/>
                </a:cubicBezTo>
                <a:cubicBezTo>
                  <a:pt x="293" y="38"/>
                  <a:pt x="285" y="44"/>
                  <a:pt x="278" y="50"/>
                </a:cubicBezTo>
                <a:cubicBezTo>
                  <a:pt x="278" y="50"/>
                  <a:pt x="277" y="50"/>
                  <a:pt x="275" y="51"/>
                </a:cubicBezTo>
                <a:cubicBezTo>
                  <a:pt x="271" y="55"/>
                  <a:pt x="271" y="61"/>
                  <a:pt x="263" y="62"/>
                </a:cubicBezTo>
                <a:close/>
                <a:moveTo>
                  <a:pt x="306" y="44"/>
                </a:moveTo>
                <a:cubicBezTo>
                  <a:pt x="265" y="81"/>
                  <a:pt x="265" y="81"/>
                  <a:pt x="265" y="81"/>
                </a:cubicBezTo>
                <a:cubicBezTo>
                  <a:pt x="262" y="90"/>
                  <a:pt x="250" y="95"/>
                  <a:pt x="238" y="90"/>
                </a:cubicBezTo>
                <a:cubicBezTo>
                  <a:pt x="239" y="88"/>
                  <a:pt x="242" y="85"/>
                  <a:pt x="245" y="83"/>
                </a:cubicBezTo>
                <a:cubicBezTo>
                  <a:pt x="265" y="71"/>
                  <a:pt x="285" y="55"/>
                  <a:pt x="306" y="44"/>
                </a:cubicBezTo>
                <a:close/>
                <a:moveTo>
                  <a:pt x="373" y="189"/>
                </a:moveTo>
                <a:cubicBezTo>
                  <a:pt x="261" y="291"/>
                  <a:pt x="261" y="291"/>
                  <a:pt x="261" y="291"/>
                </a:cubicBezTo>
                <a:cubicBezTo>
                  <a:pt x="260" y="289"/>
                  <a:pt x="259" y="282"/>
                  <a:pt x="261" y="280"/>
                </a:cubicBezTo>
                <a:cubicBezTo>
                  <a:pt x="296" y="246"/>
                  <a:pt x="334" y="216"/>
                  <a:pt x="373" y="189"/>
                </a:cubicBezTo>
                <a:close/>
                <a:moveTo>
                  <a:pt x="264" y="253"/>
                </a:moveTo>
                <a:cubicBezTo>
                  <a:pt x="312" y="212"/>
                  <a:pt x="362" y="174"/>
                  <a:pt x="409" y="133"/>
                </a:cubicBezTo>
                <a:cubicBezTo>
                  <a:pt x="410" y="134"/>
                  <a:pt x="410" y="135"/>
                  <a:pt x="409" y="135"/>
                </a:cubicBezTo>
                <a:cubicBezTo>
                  <a:pt x="363" y="183"/>
                  <a:pt x="311" y="225"/>
                  <a:pt x="263" y="272"/>
                </a:cubicBezTo>
                <a:cubicBezTo>
                  <a:pt x="262" y="267"/>
                  <a:pt x="261" y="256"/>
                  <a:pt x="264" y="253"/>
                </a:cubicBezTo>
                <a:close/>
                <a:moveTo>
                  <a:pt x="358" y="231"/>
                </a:moveTo>
                <a:cubicBezTo>
                  <a:pt x="328" y="260"/>
                  <a:pt x="289" y="280"/>
                  <a:pt x="260" y="310"/>
                </a:cubicBezTo>
                <a:cubicBezTo>
                  <a:pt x="260" y="304"/>
                  <a:pt x="263" y="300"/>
                  <a:pt x="267" y="296"/>
                </a:cubicBezTo>
                <a:cubicBezTo>
                  <a:pt x="314" y="249"/>
                  <a:pt x="368" y="210"/>
                  <a:pt x="421" y="169"/>
                </a:cubicBezTo>
                <a:lnTo>
                  <a:pt x="358" y="231"/>
                </a:lnTo>
                <a:close/>
                <a:moveTo>
                  <a:pt x="418" y="180"/>
                </a:moveTo>
                <a:cubicBezTo>
                  <a:pt x="414" y="184"/>
                  <a:pt x="411" y="188"/>
                  <a:pt x="405" y="191"/>
                </a:cubicBezTo>
                <a:cubicBezTo>
                  <a:pt x="410" y="187"/>
                  <a:pt x="413" y="182"/>
                  <a:pt x="418" y="180"/>
                </a:cubicBezTo>
                <a:close/>
                <a:moveTo>
                  <a:pt x="328" y="262"/>
                </a:moveTo>
                <a:cubicBezTo>
                  <a:pt x="326" y="266"/>
                  <a:pt x="323" y="269"/>
                  <a:pt x="318" y="272"/>
                </a:cubicBezTo>
                <a:cubicBezTo>
                  <a:pt x="321" y="268"/>
                  <a:pt x="325" y="264"/>
                  <a:pt x="328" y="262"/>
                </a:cubicBezTo>
                <a:close/>
                <a:moveTo>
                  <a:pt x="283" y="294"/>
                </a:moveTo>
                <a:cubicBezTo>
                  <a:pt x="282" y="298"/>
                  <a:pt x="273" y="305"/>
                  <a:pt x="267" y="309"/>
                </a:cubicBezTo>
                <a:cubicBezTo>
                  <a:pt x="266" y="304"/>
                  <a:pt x="278" y="300"/>
                  <a:pt x="283" y="294"/>
                </a:cubicBezTo>
                <a:close/>
                <a:moveTo>
                  <a:pt x="255" y="370"/>
                </a:moveTo>
                <a:cubicBezTo>
                  <a:pt x="258" y="367"/>
                  <a:pt x="260" y="370"/>
                  <a:pt x="258" y="372"/>
                </a:cubicBezTo>
                <a:cubicBezTo>
                  <a:pt x="260" y="383"/>
                  <a:pt x="255" y="393"/>
                  <a:pt x="248" y="397"/>
                </a:cubicBezTo>
                <a:cubicBezTo>
                  <a:pt x="236" y="406"/>
                  <a:pt x="219" y="398"/>
                  <a:pt x="210" y="390"/>
                </a:cubicBezTo>
                <a:cubicBezTo>
                  <a:pt x="204" y="379"/>
                  <a:pt x="209" y="363"/>
                  <a:pt x="218" y="358"/>
                </a:cubicBezTo>
                <a:cubicBezTo>
                  <a:pt x="222" y="356"/>
                  <a:pt x="227" y="354"/>
                  <a:pt x="232" y="353"/>
                </a:cubicBezTo>
                <a:cubicBezTo>
                  <a:pt x="244" y="353"/>
                  <a:pt x="253" y="355"/>
                  <a:pt x="258" y="362"/>
                </a:cubicBezTo>
                <a:cubicBezTo>
                  <a:pt x="257" y="364"/>
                  <a:pt x="251" y="366"/>
                  <a:pt x="255" y="370"/>
                </a:cubicBezTo>
                <a:close/>
                <a:moveTo>
                  <a:pt x="195" y="397"/>
                </a:moveTo>
                <a:cubicBezTo>
                  <a:pt x="188" y="402"/>
                  <a:pt x="182" y="409"/>
                  <a:pt x="175" y="413"/>
                </a:cubicBezTo>
                <a:cubicBezTo>
                  <a:pt x="174" y="413"/>
                  <a:pt x="173" y="413"/>
                  <a:pt x="173" y="413"/>
                </a:cubicBezTo>
                <a:cubicBezTo>
                  <a:pt x="202" y="382"/>
                  <a:pt x="202" y="382"/>
                  <a:pt x="202" y="382"/>
                </a:cubicBezTo>
                <a:cubicBezTo>
                  <a:pt x="203" y="391"/>
                  <a:pt x="209" y="399"/>
                  <a:pt x="216" y="402"/>
                </a:cubicBezTo>
                <a:cubicBezTo>
                  <a:pt x="183" y="419"/>
                  <a:pt x="183" y="419"/>
                  <a:pt x="183" y="419"/>
                </a:cubicBezTo>
                <a:cubicBezTo>
                  <a:pt x="189" y="411"/>
                  <a:pt x="197" y="404"/>
                  <a:pt x="204" y="397"/>
                </a:cubicBezTo>
                <a:cubicBezTo>
                  <a:pt x="202" y="390"/>
                  <a:pt x="197" y="396"/>
                  <a:pt x="195" y="397"/>
                </a:cubicBezTo>
                <a:close/>
                <a:moveTo>
                  <a:pt x="234" y="343"/>
                </a:moveTo>
                <a:cubicBezTo>
                  <a:pt x="228" y="340"/>
                  <a:pt x="237" y="340"/>
                  <a:pt x="235" y="335"/>
                </a:cubicBezTo>
                <a:cubicBezTo>
                  <a:pt x="230" y="340"/>
                  <a:pt x="226" y="352"/>
                  <a:pt x="217" y="350"/>
                </a:cubicBezTo>
                <a:cubicBezTo>
                  <a:pt x="219" y="346"/>
                  <a:pt x="223" y="344"/>
                  <a:pt x="226" y="341"/>
                </a:cubicBezTo>
                <a:cubicBezTo>
                  <a:pt x="227" y="340"/>
                  <a:pt x="227" y="338"/>
                  <a:pt x="228" y="337"/>
                </a:cubicBezTo>
                <a:cubicBezTo>
                  <a:pt x="227" y="336"/>
                  <a:pt x="227" y="336"/>
                  <a:pt x="227" y="336"/>
                </a:cubicBezTo>
                <a:cubicBezTo>
                  <a:pt x="230" y="331"/>
                  <a:pt x="236" y="332"/>
                  <a:pt x="239" y="328"/>
                </a:cubicBezTo>
                <a:cubicBezTo>
                  <a:pt x="240" y="327"/>
                  <a:pt x="240" y="327"/>
                  <a:pt x="240" y="327"/>
                </a:cubicBezTo>
                <a:cubicBezTo>
                  <a:pt x="242" y="325"/>
                  <a:pt x="244" y="321"/>
                  <a:pt x="247" y="322"/>
                </a:cubicBezTo>
                <a:cubicBezTo>
                  <a:pt x="250" y="323"/>
                  <a:pt x="255" y="323"/>
                  <a:pt x="256" y="325"/>
                </a:cubicBezTo>
                <a:cubicBezTo>
                  <a:pt x="249" y="332"/>
                  <a:pt x="242" y="338"/>
                  <a:pt x="234" y="343"/>
                </a:cubicBezTo>
                <a:close/>
                <a:moveTo>
                  <a:pt x="213" y="330"/>
                </a:moveTo>
                <a:cubicBezTo>
                  <a:pt x="212" y="332"/>
                  <a:pt x="213" y="333"/>
                  <a:pt x="215" y="331"/>
                </a:cubicBezTo>
                <a:cubicBezTo>
                  <a:pt x="218" y="327"/>
                  <a:pt x="221" y="323"/>
                  <a:pt x="224" y="320"/>
                </a:cubicBezTo>
                <a:cubicBezTo>
                  <a:pt x="224" y="319"/>
                  <a:pt x="225" y="319"/>
                  <a:pt x="225" y="319"/>
                </a:cubicBezTo>
                <a:cubicBezTo>
                  <a:pt x="229" y="319"/>
                  <a:pt x="233" y="319"/>
                  <a:pt x="236" y="320"/>
                </a:cubicBezTo>
                <a:cubicBezTo>
                  <a:pt x="210" y="341"/>
                  <a:pt x="188" y="364"/>
                  <a:pt x="163" y="386"/>
                </a:cubicBezTo>
                <a:cubicBezTo>
                  <a:pt x="179" y="369"/>
                  <a:pt x="196" y="352"/>
                  <a:pt x="210" y="336"/>
                </a:cubicBezTo>
                <a:cubicBezTo>
                  <a:pt x="204" y="339"/>
                  <a:pt x="211" y="329"/>
                  <a:pt x="213" y="330"/>
                </a:cubicBezTo>
                <a:close/>
                <a:moveTo>
                  <a:pt x="256" y="319"/>
                </a:moveTo>
                <a:cubicBezTo>
                  <a:pt x="249" y="316"/>
                  <a:pt x="239" y="309"/>
                  <a:pt x="237" y="316"/>
                </a:cubicBezTo>
                <a:cubicBezTo>
                  <a:pt x="227" y="312"/>
                  <a:pt x="220" y="312"/>
                  <a:pt x="209" y="310"/>
                </a:cubicBezTo>
                <a:cubicBezTo>
                  <a:pt x="212" y="304"/>
                  <a:pt x="221" y="306"/>
                  <a:pt x="226" y="305"/>
                </a:cubicBezTo>
                <a:cubicBezTo>
                  <a:pt x="235" y="304"/>
                  <a:pt x="245" y="304"/>
                  <a:pt x="255" y="305"/>
                </a:cubicBezTo>
                <a:cubicBezTo>
                  <a:pt x="255" y="308"/>
                  <a:pt x="254" y="313"/>
                  <a:pt x="256" y="319"/>
                </a:cubicBezTo>
                <a:close/>
                <a:moveTo>
                  <a:pt x="240" y="166"/>
                </a:moveTo>
                <a:cubicBezTo>
                  <a:pt x="242" y="164"/>
                  <a:pt x="245" y="176"/>
                  <a:pt x="242" y="178"/>
                </a:cubicBezTo>
                <a:cubicBezTo>
                  <a:pt x="204" y="202"/>
                  <a:pt x="170" y="232"/>
                  <a:pt x="133" y="258"/>
                </a:cubicBezTo>
                <a:cubicBezTo>
                  <a:pt x="168" y="227"/>
                  <a:pt x="205" y="198"/>
                  <a:pt x="240" y="166"/>
                </a:cubicBezTo>
                <a:close/>
                <a:moveTo>
                  <a:pt x="235" y="161"/>
                </a:moveTo>
                <a:cubicBezTo>
                  <a:pt x="223" y="167"/>
                  <a:pt x="213" y="174"/>
                  <a:pt x="202" y="181"/>
                </a:cubicBezTo>
                <a:cubicBezTo>
                  <a:pt x="209" y="172"/>
                  <a:pt x="222" y="163"/>
                  <a:pt x="230" y="155"/>
                </a:cubicBezTo>
                <a:cubicBezTo>
                  <a:pt x="232" y="154"/>
                  <a:pt x="237" y="160"/>
                  <a:pt x="235" y="161"/>
                </a:cubicBezTo>
                <a:close/>
                <a:moveTo>
                  <a:pt x="222" y="200"/>
                </a:moveTo>
                <a:cubicBezTo>
                  <a:pt x="223" y="201"/>
                  <a:pt x="227" y="198"/>
                  <a:pt x="223" y="198"/>
                </a:cubicBezTo>
                <a:cubicBezTo>
                  <a:pt x="243" y="183"/>
                  <a:pt x="243" y="183"/>
                  <a:pt x="243" y="183"/>
                </a:cubicBezTo>
                <a:cubicBezTo>
                  <a:pt x="239" y="194"/>
                  <a:pt x="231" y="204"/>
                  <a:pt x="219" y="206"/>
                </a:cubicBezTo>
                <a:cubicBezTo>
                  <a:pt x="216" y="207"/>
                  <a:pt x="222" y="203"/>
                  <a:pt x="222" y="200"/>
                </a:cubicBezTo>
                <a:close/>
                <a:moveTo>
                  <a:pt x="163" y="150"/>
                </a:moveTo>
                <a:cubicBezTo>
                  <a:pt x="127" y="178"/>
                  <a:pt x="89" y="204"/>
                  <a:pt x="55" y="237"/>
                </a:cubicBezTo>
                <a:cubicBezTo>
                  <a:pt x="55" y="236"/>
                  <a:pt x="55" y="236"/>
                  <a:pt x="54" y="236"/>
                </a:cubicBezTo>
                <a:cubicBezTo>
                  <a:pt x="76" y="212"/>
                  <a:pt x="105" y="193"/>
                  <a:pt x="128" y="169"/>
                </a:cubicBezTo>
                <a:cubicBezTo>
                  <a:pt x="138" y="159"/>
                  <a:pt x="149" y="150"/>
                  <a:pt x="159" y="140"/>
                </a:cubicBezTo>
                <a:cubicBezTo>
                  <a:pt x="160" y="144"/>
                  <a:pt x="162" y="147"/>
                  <a:pt x="163" y="150"/>
                </a:cubicBezTo>
                <a:close/>
                <a:moveTo>
                  <a:pt x="39" y="246"/>
                </a:moveTo>
                <a:cubicBezTo>
                  <a:pt x="38" y="247"/>
                  <a:pt x="35" y="250"/>
                  <a:pt x="32" y="248"/>
                </a:cubicBezTo>
                <a:cubicBezTo>
                  <a:pt x="68" y="205"/>
                  <a:pt x="111" y="170"/>
                  <a:pt x="151" y="131"/>
                </a:cubicBezTo>
                <a:cubicBezTo>
                  <a:pt x="151" y="131"/>
                  <a:pt x="152" y="131"/>
                  <a:pt x="152" y="130"/>
                </a:cubicBezTo>
                <a:cubicBezTo>
                  <a:pt x="154" y="132"/>
                  <a:pt x="155" y="136"/>
                  <a:pt x="157" y="138"/>
                </a:cubicBezTo>
                <a:cubicBezTo>
                  <a:pt x="117" y="174"/>
                  <a:pt x="76" y="208"/>
                  <a:pt x="39" y="246"/>
                </a:cubicBezTo>
                <a:close/>
                <a:moveTo>
                  <a:pt x="42" y="252"/>
                </a:moveTo>
                <a:cubicBezTo>
                  <a:pt x="77" y="218"/>
                  <a:pt x="119" y="191"/>
                  <a:pt x="156" y="159"/>
                </a:cubicBezTo>
                <a:cubicBezTo>
                  <a:pt x="156" y="162"/>
                  <a:pt x="158" y="165"/>
                  <a:pt x="155" y="167"/>
                </a:cubicBezTo>
                <a:cubicBezTo>
                  <a:pt x="159" y="165"/>
                  <a:pt x="162" y="159"/>
                  <a:pt x="166" y="155"/>
                </a:cubicBezTo>
                <a:cubicBezTo>
                  <a:pt x="171" y="165"/>
                  <a:pt x="171" y="165"/>
                  <a:pt x="171" y="165"/>
                </a:cubicBezTo>
                <a:cubicBezTo>
                  <a:pt x="133" y="191"/>
                  <a:pt x="98" y="222"/>
                  <a:pt x="65" y="253"/>
                </a:cubicBezTo>
                <a:cubicBezTo>
                  <a:pt x="90" y="226"/>
                  <a:pt x="120" y="203"/>
                  <a:pt x="146" y="177"/>
                </a:cubicBezTo>
                <a:cubicBezTo>
                  <a:pt x="144" y="175"/>
                  <a:pt x="144" y="175"/>
                  <a:pt x="144" y="175"/>
                </a:cubicBezTo>
                <a:cubicBezTo>
                  <a:pt x="146" y="173"/>
                  <a:pt x="151" y="171"/>
                  <a:pt x="152" y="166"/>
                </a:cubicBezTo>
                <a:cubicBezTo>
                  <a:pt x="84" y="229"/>
                  <a:pt x="84" y="229"/>
                  <a:pt x="84" y="229"/>
                </a:cubicBezTo>
                <a:cubicBezTo>
                  <a:pt x="84" y="230"/>
                  <a:pt x="84" y="230"/>
                  <a:pt x="84" y="230"/>
                </a:cubicBezTo>
                <a:cubicBezTo>
                  <a:pt x="77" y="234"/>
                  <a:pt x="75" y="238"/>
                  <a:pt x="69" y="243"/>
                </a:cubicBezTo>
                <a:cubicBezTo>
                  <a:pt x="67" y="243"/>
                  <a:pt x="67" y="243"/>
                  <a:pt x="67" y="243"/>
                </a:cubicBezTo>
                <a:cubicBezTo>
                  <a:pt x="66" y="244"/>
                  <a:pt x="66" y="244"/>
                  <a:pt x="66" y="244"/>
                </a:cubicBezTo>
                <a:cubicBezTo>
                  <a:pt x="65" y="245"/>
                  <a:pt x="65" y="245"/>
                  <a:pt x="65" y="245"/>
                </a:cubicBezTo>
                <a:cubicBezTo>
                  <a:pt x="63" y="248"/>
                  <a:pt x="63" y="248"/>
                  <a:pt x="63" y="248"/>
                </a:cubicBezTo>
                <a:cubicBezTo>
                  <a:pt x="62" y="249"/>
                  <a:pt x="62" y="249"/>
                  <a:pt x="62" y="249"/>
                </a:cubicBezTo>
                <a:cubicBezTo>
                  <a:pt x="61" y="250"/>
                  <a:pt x="61" y="250"/>
                  <a:pt x="61" y="250"/>
                </a:cubicBezTo>
                <a:cubicBezTo>
                  <a:pt x="62" y="251"/>
                  <a:pt x="62" y="251"/>
                  <a:pt x="62" y="251"/>
                </a:cubicBezTo>
                <a:cubicBezTo>
                  <a:pt x="61" y="254"/>
                  <a:pt x="58" y="256"/>
                  <a:pt x="56" y="258"/>
                </a:cubicBezTo>
                <a:cubicBezTo>
                  <a:pt x="55" y="258"/>
                  <a:pt x="55" y="258"/>
                  <a:pt x="55" y="258"/>
                </a:cubicBezTo>
                <a:cubicBezTo>
                  <a:pt x="55" y="259"/>
                  <a:pt x="55" y="259"/>
                  <a:pt x="55" y="259"/>
                </a:cubicBezTo>
                <a:cubicBezTo>
                  <a:pt x="51" y="263"/>
                  <a:pt x="51" y="263"/>
                  <a:pt x="51" y="263"/>
                </a:cubicBezTo>
                <a:cubicBezTo>
                  <a:pt x="49" y="261"/>
                  <a:pt x="48" y="263"/>
                  <a:pt x="48" y="264"/>
                </a:cubicBezTo>
                <a:cubicBezTo>
                  <a:pt x="47" y="266"/>
                  <a:pt x="47" y="266"/>
                  <a:pt x="47" y="266"/>
                </a:cubicBezTo>
                <a:cubicBezTo>
                  <a:pt x="46" y="266"/>
                  <a:pt x="45" y="268"/>
                  <a:pt x="47" y="267"/>
                </a:cubicBezTo>
                <a:cubicBezTo>
                  <a:pt x="45" y="269"/>
                  <a:pt x="40" y="279"/>
                  <a:pt x="38" y="272"/>
                </a:cubicBezTo>
                <a:cubicBezTo>
                  <a:pt x="36" y="265"/>
                  <a:pt x="36" y="258"/>
                  <a:pt x="42" y="252"/>
                </a:cubicBezTo>
                <a:close/>
                <a:moveTo>
                  <a:pt x="41" y="284"/>
                </a:moveTo>
                <a:cubicBezTo>
                  <a:pt x="53" y="270"/>
                  <a:pt x="70" y="254"/>
                  <a:pt x="85" y="240"/>
                </a:cubicBezTo>
                <a:cubicBezTo>
                  <a:pt x="109" y="216"/>
                  <a:pt x="138" y="195"/>
                  <a:pt x="165" y="175"/>
                </a:cubicBezTo>
                <a:cubicBezTo>
                  <a:pt x="152" y="188"/>
                  <a:pt x="152" y="188"/>
                  <a:pt x="152" y="188"/>
                </a:cubicBezTo>
                <a:cubicBezTo>
                  <a:pt x="152" y="191"/>
                  <a:pt x="154" y="190"/>
                  <a:pt x="154" y="189"/>
                </a:cubicBezTo>
                <a:cubicBezTo>
                  <a:pt x="156" y="188"/>
                  <a:pt x="156" y="188"/>
                  <a:pt x="156" y="188"/>
                </a:cubicBezTo>
                <a:cubicBezTo>
                  <a:pt x="162" y="185"/>
                  <a:pt x="167" y="179"/>
                  <a:pt x="172" y="173"/>
                </a:cubicBezTo>
                <a:cubicBezTo>
                  <a:pt x="173" y="176"/>
                  <a:pt x="178" y="178"/>
                  <a:pt x="179" y="176"/>
                </a:cubicBezTo>
                <a:cubicBezTo>
                  <a:pt x="183" y="159"/>
                  <a:pt x="199" y="148"/>
                  <a:pt x="218" y="151"/>
                </a:cubicBezTo>
                <a:cubicBezTo>
                  <a:pt x="220" y="151"/>
                  <a:pt x="223" y="151"/>
                  <a:pt x="224" y="152"/>
                </a:cubicBezTo>
                <a:cubicBezTo>
                  <a:pt x="169" y="188"/>
                  <a:pt x="121" y="232"/>
                  <a:pt x="71" y="274"/>
                </a:cubicBezTo>
                <a:cubicBezTo>
                  <a:pt x="75" y="268"/>
                  <a:pt x="81" y="264"/>
                  <a:pt x="83" y="259"/>
                </a:cubicBezTo>
                <a:cubicBezTo>
                  <a:pt x="84" y="258"/>
                  <a:pt x="84" y="258"/>
                  <a:pt x="84" y="258"/>
                </a:cubicBezTo>
                <a:cubicBezTo>
                  <a:pt x="85" y="257"/>
                  <a:pt x="85" y="257"/>
                  <a:pt x="85" y="257"/>
                </a:cubicBezTo>
                <a:cubicBezTo>
                  <a:pt x="85" y="256"/>
                  <a:pt x="85" y="256"/>
                  <a:pt x="85" y="256"/>
                </a:cubicBezTo>
                <a:cubicBezTo>
                  <a:pt x="86" y="255"/>
                  <a:pt x="86" y="255"/>
                  <a:pt x="86" y="255"/>
                </a:cubicBezTo>
                <a:cubicBezTo>
                  <a:pt x="88" y="248"/>
                  <a:pt x="83" y="256"/>
                  <a:pt x="83" y="254"/>
                </a:cubicBezTo>
                <a:cubicBezTo>
                  <a:pt x="80" y="259"/>
                  <a:pt x="75" y="262"/>
                  <a:pt x="72" y="266"/>
                </a:cubicBezTo>
                <a:cubicBezTo>
                  <a:pt x="64" y="275"/>
                  <a:pt x="53" y="282"/>
                  <a:pt x="48" y="293"/>
                </a:cubicBezTo>
                <a:cubicBezTo>
                  <a:pt x="47" y="294"/>
                  <a:pt x="48" y="298"/>
                  <a:pt x="51" y="296"/>
                </a:cubicBezTo>
                <a:cubicBezTo>
                  <a:pt x="103" y="252"/>
                  <a:pt x="154" y="207"/>
                  <a:pt x="208" y="166"/>
                </a:cubicBezTo>
                <a:cubicBezTo>
                  <a:pt x="209" y="166"/>
                  <a:pt x="211" y="166"/>
                  <a:pt x="212" y="166"/>
                </a:cubicBezTo>
                <a:cubicBezTo>
                  <a:pt x="159" y="214"/>
                  <a:pt x="99" y="254"/>
                  <a:pt x="51" y="306"/>
                </a:cubicBezTo>
                <a:cubicBezTo>
                  <a:pt x="50" y="307"/>
                  <a:pt x="50" y="309"/>
                  <a:pt x="49" y="309"/>
                </a:cubicBezTo>
                <a:cubicBezTo>
                  <a:pt x="46" y="302"/>
                  <a:pt x="36" y="289"/>
                  <a:pt x="41" y="284"/>
                </a:cubicBezTo>
                <a:close/>
                <a:moveTo>
                  <a:pt x="128" y="241"/>
                </a:moveTo>
                <a:cubicBezTo>
                  <a:pt x="127" y="244"/>
                  <a:pt x="124" y="246"/>
                  <a:pt x="122" y="246"/>
                </a:cubicBezTo>
                <a:cubicBezTo>
                  <a:pt x="123" y="244"/>
                  <a:pt x="125" y="242"/>
                  <a:pt x="128" y="241"/>
                </a:cubicBezTo>
                <a:close/>
                <a:moveTo>
                  <a:pt x="104" y="262"/>
                </a:moveTo>
                <a:cubicBezTo>
                  <a:pt x="104" y="262"/>
                  <a:pt x="104" y="262"/>
                  <a:pt x="104" y="262"/>
                </a:cubicBezTo>
                <a:cubicBezTo>
                  <a:pt x="104" y="262"/>
                  <a:pt x="104" y="262"/>
                  <a:pt x="104" y="262"/>
                </a:cubicBezTo>
                <a:cubicBezTo>
                  <a:pt x="104" y="262"/>
                  <a:pt x="104" y="262"/>
                  <a:pt x="104" y="262"/>
                </a:cubicBezTo>
                <a:cubicBezTo>
                  <a:pt x="108" y="257"/>
                  <a:pt x="112" y="253"/>
                  <a:pt x="117" y="251"/>
                </a:cubicBezTo>
                <a:cubicBezTo>
                  <a:pt x="112" y="255"/>
                  <a:pt x="109" y="260"/>
                  <a:pt x="104" y="263"/>
                </a:cubicBezTo>
                <a:cubicBezTo>
                  <a:pt x="101" y="267"/>
                  <a:pt x="96" y="270"/>
                  <a:pt x="92" y="272"/>
                </a:cubicBezTo>
                <a:cubicBezTo>
                  <a:pt x="95" y="268"/>
                  <a:pt x="100" y="265"/>
                  <a:pt x="104" y="263"/>
                </a:cubicBezTo>
                <a:cubicBezTo>
                  <a:pt x="104" y="262"/>
                  <a:pt x="104" y="262"/>
                  <a:pt x="104" y="262"/>
                </a:cubicBezTo>
                <a:cubicBezTo>
                  <a:pt x="104" y="262"/>
                  <a:pt x="104" y="262"/>
                  <a:pt x="104" y="262"/>
                </a:cubicBezTo>
                <a:close/>
                <a:moveTo>
                  <a:pt x="53" y="312"/>
                </a:moveTo>
                <a:cubicBezTo>
                  <a:pt x="106" y="268"/>
                  <a:pt x="155" y="221"/>
                  <a:pt x="211" y="181"/>
                </a:cubicBezTo>
                <a:cubicBezTo>
                  <a:pt x="216" y="177"/>
                  <a:pt x="220" y="172"/>
                  <a:pt x="227" y="170"/>
                </a:cubicBezTo>
                <a:cubicBezTo>
                  <a:pt x="201" y="192"/>
                  <a:pt x="175" y="218"/>
                  <a:pt x="147" y="239"/>
                </a:cubicBezTo>
                <a:cubicBezTo>
                  <a:pt x="147" y="245"/>
                  <a:pt x="139" y="243"/>
                  <a:pt x="136" y="249"/>
                </a:cubicBezTo>
                <a:cubicBezTo>
                  <a:pt x="120" y="262"/>
                  <a:pt x="103" y="275"/>
                  <a:pt x="89" y="290"/>
                </a:cubicBezTo>
                <a:cubicBezTo>
                  <a:pt x="89" y="292"/>
                  <a:pt x="89" y="292"/>
                  <a:pt x="89" y="292"/>
                </a:cubicBezTo>
                <a:cubicBezTo>
                  <a:pt x="79" y="297"/>
                  <a:pt x="72" y="308"/>
                  <a:pt x="65" y="316"/>
                </a:cubicBezTo>
                <a:cubicBezTo>
                  <a:pt x="63" y="316"/>
                  <a:pt x="63" y="316"/>
                  <a:pt x="63" y="316"/>
                </a:cubicBezTo>
                <a:cubicBezTo>
                  <a:pt x="63" y="317"/>
                  <a:pt x="63" y="317"/>
                  <a:pt x="63" y="317"/>
                </a:cubicBezTo>
                <a:cubicBezTo>
                  <a:pt x="60" y="318"/>
                  <a:pt x="60" y="321"/>
                  <a:pt x="57" y="322"/>
                </a:cubicBezTo>
                <a:cubicBezTo>
                  <a:pt x="55" y="320"/>
                  <a:pt x="49" y="316"/>
                  <a:pt x="53" y="312"/>
                </a:cubicBezTo>
                <a:close/>
                <a:moveTo>
                  <a:pt x="60" y="328"/>
                </a:moveTo>
                <a:cubicBezTo>
                  <a:pt x="108" y="282"/>
                  <a:pt x="164" y="240"/>
                  <a:pt x="218" y="200"/>
                </a:cubicBezTo>
                <a:cubicBezTo>
                  <a:pt x="129" y="274"/>
                  <a:pt x="129" y="274"/>
                  <a:pt x="129" y="274"/>
                </a:cubicBezTo>
                <a:cubicBezTo>
                  <a:pt x="129" y="275"/>
                  <a:pt x="129" y="275"/>
                  <a:pt x="129" y="275"/>
                </a:cubicBezTo>
                <a:cubicBezTo>
                  <a:pt x="128" y="276"/>
                  <a:pt x="128" y="276"/>
                  <a:pt x="128" y="276"/>
                </a:cubicBezTo>
                <a:cubicBezTo>
                  <a:pt x="128" y="277"/>
                  <a:pt x="128" y="277"/>
                  <a:pt x="128" y="277"/>
                </a:cubicBezTo>
                <a:cubicBezTo>
                  <a:pt x="125" y="278"/>
                  <a:pt x="125" y="281"/>
                  <a:pt x="122" y="282"/>
                </a:cubicBezTo>
                <a:cubicBezTo>
                  <a:pt x="120" y="280"/>
                  <a:pt x="119" y="282"/>
                  <a:pt x="118" y="284"/>
                </a:cubicBezTo>
                <a:cubicBezTo>
                  <a:pt x="117" y="285"/>
                  <a:pt x="117" y="285"/>
                  <a:pt x="117" y="285"/>
                </a:cubicBezTo>
                <a:cubicBezTo>
                  <a:pt x="116" y="286"/>
                  <a:pt x="116" y="286"/>
                  <a:pt x="116" y="286"/>
                </a:cubicBezTo>
                <a:cubicBezTo>
                  <a:pt x="116" y="287"/>
                  <a:pt x="116" y="287"/>
                  <a:pt x="116" y="287"/>
                </a:cubicBezTo>
                <a:cubicBezTo>
                  <a:pt x="104" y="294"/>
                  <a:pt x="96" y="306"/>
                  <a:pt x="86" y="316"/>
                </a:cubicBezTo>
                <a:cubicBezTo>
                  <a:pt x="84" y="316"/>
                  <a:pt x="84" y="316"/>
                  <a:pt x="84" y="316"/>
                </a:cubicBezTo>
                <a:cubicBezTo>
                  <a:pt x="77" y="325"/>
                  <a:pt x="72" y="332"/>
                  <a:pt x="63" y="338"/>
                </a:cubicBezTo>
                <a:cubicBezTo>
                  <a:pt x="60" y="335"/>
                  <a:pt x="58" y="329"/>
                  <a:pt x="60" y="328"/>
                </a:cubicBezTo>
                <a:close/>
                <a:moveTo>
                  <a:pt x="185" y="247"/>
                </a:moveTo>
                <a:cubicBezTo>
                  <a:pt x="187" y="243"/>
                  <a:pt x="191" y="239"/>
                  <a:pt x="196" y="237"/>
                </a:cubicBezTo>
                <a:cubicBezTo>
                  <a:pt x="195" y="238"/>
                  <a:pt x="198" y="241"/>
                  <a:pt x="200" y="235"/>
                </a:cubicBezTo>
                <a:cubicBezTo>
                  <a:pt x="205" y="243"/>
                  <a:pt x="201" y="254"/>
                  <a:pt x="194" y="259"/>
                </a:cubicBezTo>
                <a:cubicBezTo>
                  <a:pt x="168" y="276"/>
                  <a:pt x="144" y="295"/>
                  <a:pt x="119" y="314"/>
                </a:cubicBezTo>
                <a:cubicBezTo>
                  <a:pt x="141" y="290"/>
                  <a:pt x="167" y="267"/>
                  <a:pt x="191" y="245"/>
                </a:cubicBezTo>
                <a:cubicBezTo>
                  <a:pt x="188" y="245"/>
                  <a:pt x="188" y="247"/>
                  <a:pt x="185" y="247"/>
                </a:cubicBezTo>
                <a:close/>
                <a:moveTo>
                  <a:pt x="103" y="304"/>
                </a:moveTo>
                <a:cubicBezTo>
                  <a:pt x="134" y="274"/>
                  <a:pt x="169" y="247"/>
                  <a:pt x="202" y="220"/>
                </a:cubicBezTo>
                <a:cubicBezTo>
                  <a:pt x="203" y="224"/>
                  <a:pt x="203" y="228"/>
                  <a:pt x="199" y="230"/>
                </a:cubicBezTo>
                <a:cubicBezTo>
                  <a:pt x="165" y="253"/>
                  <a:pt x="134" y="278"/>
                  <a:pt x="103" y="304"/>
                </a:cubicBezTo>
                <a:close/>
                <a:moveTo>
                  <a:pt x="200" y="314"/>
                </a:moveTo>
                <a:cubicBezTo>
                  <a:pt x="131" y="374"/>
                  <a:pt x="131" y="374"/>
                  <a:pt x="131" y="374"/>
                </a:cubicBezTo>
                <a:cubicBezTo>
                  <a:pt x="130" y="375"/>
                  <a:pt x="130" y="375"/>
                  <a:pt x="130" y="375"/>
                </a:cubicBezTo>
                <a:cubicBezTo>
                  <a:pt x="120" y="383"/>
                  <a:pt x="120" y="383"/>
                  <a:pt x="120" y="383"/>
                </a:cubicBezTo>
                <a:cubicBezTo>
                  <a:pt x="148" y="356"/>
                  <a:pt x="173" y="322"/>
                  <a:pt x="201" y="295"/>
                </a:cubicBezTo>
                <a:cubicBezTo>
                  <a:pt x="201" y="298"/>
                  <a:pt x="206" y="308"/>
                  <a:pt x="200" y="314"/>
                </a:cubicBezTo>
                <a:close/>
                <a:moveTo>
                  <a:pt x="178" y="250"/>
                </a:moveTo>
                <a:cubicBezTo>
                  <a:pt x="180" y="251"/>
                  <a:pt x="179" y="253"/>
                  <a:pt x="178" y="252"/>
                </a:cubicBezTo>
                <a:cubicBezTo>
                  <a:pt x="140" y="282"/>
                  <a:pt x="108" y="318"/>
                  <a:pt x="76" y="352"/>
                </a:cubicBezTo>
                <a:cubicBezTo>
                  <a:pt x="71" y="350"/>
                  <a:pt x="69" y="346"/>
                  <a:pt x="68" y="342"/>
                </a:cubicBezTo>
                <a:cubicBezTo>
                  <a:pt x="102" y="309"/>
                  <a:pt x="140" y="279"/>
                  <a:pt x="178" y="250"/>
                </a:cubicBezTo>
                <a:close/>
                <a:moveTo>
                  <a:pt x="114" y="394"/>
                </a:moveTo>
                <a:cubicBezTo>
                  <a:pt x="157" y="357"/>
                  <a:pt x="157" y="357"/>
                  <a:pt x="157" y="357"/>
                </a:cubicBezTo>
                <a:cubicBezTo>
                  <a:pt x="122" y="398"/>
                  <a:pt x="122" y="398"/>
                  <a:pt x="122" y="398"/>
                </a:cubicBezTo>
                <a:cubicBezTo>
                  <a:pt x="118" y="402"/>
                  <a:pt x="112" y="396"/>
                  <a:pt x="114" y="394"/>
                </a:cubicBezTo>
                <a:close/>
                <a:moveTo>
                  <a:pt x="137" y="388"/>
                </a:moveTo>
                <a:cubicBezTo>
                  <a:pt x="158" y="363"/>
                  <a:pt x="181" y="338"/>
                  <a:pt x="205" y="315"/>
                </a:cubicBezTo>
                <a:cubicBezTo>
                  <a:pt x="209" y="317"/>
                  <a:pt x="214" y="318"/>
                  <a:pt x="218" y="318"/>
                </a:cubicBezTo>
                <a:cubicBezTo>
                  <a:pt x="190" y="336"/>
                  <a:pt x="167" y="357"/>
                  <a:pt x="146" y="382"/>
                </a:cubicBezTo>
                <a:cubicBezTo>
                  <a:pt x="146" y="382"/>
                  <a:pt x="145" y="383"/>
                  <a:pt x="145" y="383"/>
                </a:cubicBezTo>
                <a:cubicBezTo>
                  <a:pt x="145" y="383"/>
                  <a:pt x="146" y="383"/>
                  <a:pt x="146" y="383"/>
                </a:cubicBezTo>
                <a:cubicBezTo>
                  <a:pt x="175" y="357"/>
                  <a:pt x="175" y="357"/>
                  <a:pt x="175" y="357"/>
                </a:cubicBezTo>
                <a:cubicBezTo>
                  <a:pt x="175" y="356"/>
                  <a:pt x="175" y="356"/>
                  <a:pt x="175" y="356"/>
                </a:cubicBezTo>
                <a:cubicBezTo>
                  <a:pt x="175" y="354"/>
                  <a:pt x="177" y="353"/>
                  <a:pt x="179" y="353"/>
                </a:cubicBezTo>
                <a:cubicBezTo>
                  <a:pt x="179" y="354"/>
                  <a:pt x="179" y="354"/>
                  <a:pt x="179" y="354"/>
                </a:cubicBezTo>
                <a:cubicBezTo>
                  <a:pt x="180" y="353"/>
                  <a:pt x="180" y="353"/>
                  <a:pt x="180" y="353"/>
                </a:cubicBezTo>
                <a:cubicBezTo>
                  <a:pt x="181" y="352"/>
                  <a:pt x="181" y="352"/>
                  <a:pt x="181" y="352"/>
                </a:cubicBezTo>
                <a:cubicBezTo>
                  <a:pt x="182" y="351"/>
                  <a:pt x="182" y="351"/>
                  <a:pt x="182" y="351"/>
                </a:cubicBezTo>
                <a:cubicBezTo>
                  <a:pt x="183" y="351"/>
                  <a:pt x="183" y="350"/>
                  <a:pt x="181" y="350"/>
                </a:cubicBezTo>
                <a:cubicBezTo>
                  <a:pt x="189" y="348"/>
                  <a:pt x="189" y="340"/>
                  <a:pt x="195" y="337"/>
                </a:cubicBezTo>
                <a:cubicBezTo>
                  <a:pt x="197" y="337"/>
                  <a:pt x="197" y="337"/>
                  <a:pt x="197" y="337"/>
                </a:cubicBezTo>
                <a:cubicBezTo>
                  <a:pt x="197" y="336"/>
                  <a:pt x="197" y="336"/>
                  <a:pt x="197" y="336"/>
                </a:cubicBezTo>
                <a:cubicBezTo>
                  <a:pt x="199" y="335"/>
                  <a:pt x="199" y="335"/>
                  <a:pt x="199" y="335"/>
                </a:cubicBezTo>
                <a:cubicBezTo>
                  <a:pt x="200" y="334"/>
                  <a:pt x="200" y="334"/>
                  <a:pt x="200" y="334"/>
                </a:cubicBezTo>
                <a:cubicBezTo>
                  <a:pt x="201" y="334"/>
                  <a:pt x="202" y="334"/>
                  <a:pt x="203" y="332"/>
                </a:cubicBezTo>
                <a:cubicBezTo>
                  <a:pt x="204" y="333"/>
                  <a:pt x="207" y="330"/>
                  <a:pt x="204" y="331"/>
                </a:cubicBezTo>
                <a:cubicBezTo>
                  <a:pt x="207" y="329"/>
                  <a:pt x="207" y="329"/>
                  <a:pt x="207" y="329"/>
                </a:cubicBezTo>
                <a:cubicBezTo>
                  <a:pt x="211" y="329"/>
                  <a:pt x="211" y="329"/>
                  <a:pt x="211" y="329"/>
                </a:cubicBezTo>
                <a:cubicBezTo>
                  <a:pt x="186" y="356"/>
                  <a:pt x="159" y="381"/>
                  <a:pt x="136" y="409"/>
                </a:cubicBezTo>
                <a:cubicBezTo>
                  <a:pt x="131" y="408"/>
                  <a:pt x="127" y="405"/>
                  <a:pt x="124" y="402"/>
                </a:cubicBezTo>
                <a:cubicBezTo>
                  <a:pt x="133" y="398"/>
                  <a:pt x="131" y="392"/>
                  <a:pt x="137" y="388"/>
                </a:cubicBezTo>
                <a:close/>
                <a:moveTo>
                  <a:pt x="141" y="410"/>
                </a:moveTo>
                <a:cubicBezTo>
                  <a:pt x="149" y="405"/>
                  <a:pt x="158" y="396"/>
                  <a:pt x="164" y="390"/>
                </a:cubicBezTo>
                <a:cubicBezTo>
                  <a:pt x="166" y="390"/>
                  <a:pt x="166" y="390"/>
                  <a:pt x="166" y="390"/>
                </a:cubicBezTo>
                <a:cubicBezTo>
                  <a:pt x="185" y="372"/>
                  <a:pt x="202" y="356"/>
                  <a:pt x="219" y="339"/>
                </a:cubicBezTo>
                <a:cubicBezTo>
                  <a:pt x="149" y="417"/>
                  <a:pt x="149" y="417"/>
                  <a:pt x="149" y="417"/>
                </a:cubicBezTo>
                <a:cubicBezTo>
                  <a:pt x="146" y="415"/>
                  <a:pt x="136" y="414"/>
                  <a:pt x="141" y="410"/>
                </a:cubicBezTo>
                <a:close/>
                <a:moveTo>
                  <a:pt x="154" y="417"/>
                </a:moveTo>
                <a:cubicBezTo>
                  <a:pt x="202" y="365"/>
                  <a:pt x="202" y="365"/>
                  <a:pt x="202" y="365"/>
                </a:cubicBezTo>
                <a:cubicBezTo>
                  <a:pt x="204" y="369"/>
                  <a:pt x="196" y="382"/>
                  <a:pt x="193" y="386"/>
                </a:cubicBezTo>
                <a:cubicBezTo>
                  <a:pt x="181" y="398"/>
                  <a:pt x="170" y="410"/>
                  <a:pt x="158" y="421"/>
                </a:cubicBezTo>
                <a:cubicBezTo>
                  <a:pt x="155" y="422"/>
                  <a:pt x="153" y="418"/>
                  <a:pt x="154" y="417"/>
                </a:cubicBezTo>
                <a:close/>
                <a:moveTo>
                  <a:pt x="157" y="430"/>
                </a:moveTo>
                <a:cubicBezTo>
                  <a:pt x="157" y="430"/>
                  <a:pt x="157" y="430"/>
                  <a:pt x="157" y="430"/>
                </a:cubicBezTo>
                <a:cubicBezTo>
                  <a:pt x="160" y="428"/>
                  <a:pt x="163" y="431"/>
                  <a:pt x="164" y="433"/>
                </a:cubicBezTo>
                <a:cubicBezTo>
                  <a:pt x="161" y="434"/>
                  <a:pt x="158" y="432"/>
                  <a:pt x="157" y="430"/>
                </a:cubicBezTo>
                <a:close/>
                <a:moveTo>
                  <a:pt x="164" y="425"/>
                </a:moveTo>
                <a:cubicBezTo>
                  <a:pt x="171" y="419"/>
                  <a:pt x="179" y="414"/>
                  <a:pt x="186" y="409"/>
                </a:cubicBezTo>
                <a:cubicBezTo>
                  <a:pt x="182" y="414"/>
                  <a:pt x="179" y="419"/>
                  <a:pt x="173" y="422"/>
                </a:cubicBezTo>
                <a:cubicBezTo>
                  <a:pt x="171" y="424"/>
                  <a:pt x="168" y="429"/>
                  <a:pt x="164" y="425"/>
                </a:cubicBezTo>
                <a:close/>
                <a:moveTo>
                  <a:pt x="175" y="429"/>
                </a:moveTo>
                <a:cubicBezTo>
                  <a:pt x="206" y="411"/>
                  <a:pt x="206" y="411"/>
                  <a:pt x="206" y="411"/>
                </a:cubicBezTo>
                <a:cubicBezTo>
                  <a:pt x="186" y="433"/>
                  <a:pt x="186" y="433"/>
                  <a:pt x="186" y="433"/>
                </a:cubicBezTo>
                <a:cubicBezTo>
                  <a:pt x="185" y="435"/>
                  <a:pt x="178" y="432"/>
                  <a:pt x="175" y="429"/>
                </a:cubicBezTo>
                <a:close/>
                <a:moveTo>
                  <a:pt x="219" y="406"/>
                </a:moveTo>
                <a:cubicBezTo>
                  <a:pt x="219" y="406"/>
                  <a:pt x="220" y="405"/>
                  <a:pt x="222" y="405"/>
                </a:cubicBezTo>
                <a:cubicBezTo>
                  <a:pt x="224" y="404"/>
                  <a:pt x="226" y="407"/>
                  <a:pt x="230" y="407"/>
                </a:cubicBezTo>
                <a:cubicBezTo>
                  <a:pt x="218" y="415"/>
                  <a:pt x="204" y="423"/>
                  <a:pt x="194" y="433"/>
                </a:cubicBezTo>
                <a:cubicBezTo>
                  <a:pt x="200" y="424"/>
                  <a:pt x="211" y="414"/>
                  <a:pt x="219" y="406"/>
                </a:cubicBezTo>
                <a:close/>
                <a:moveTo>
                  <a:pt x="213" y="440"/>
                </a:moveTo>
                <a:cubicBezTo>
                  <a:pt x="207" y="439"/>
                  <a:pt x="199" y="439"/>
                  <a:pt x="194" y="437"/>
                </a:cubicBezTo>
                <a:cubicBezTo>
                  <a:pt x="204" y="430"/>
                  <a:pt x="215" y="420"/>
                  <a:pt x="225" y="415"/>
                </a:cubicBezTo>
                <a:cubicBezTo>
                  <a:pt x="222" y="422"/>
                  <a:pt x="222" y="422"/>
                  <a:pt x="222" y="422"/>
                </a:cubicBezTo>
                <a:cubicBezTo>
                  <a:pt x="230" y="414"/>
                  <a:pt x="241" y="404"/>
                  <a:pt x="254" y="401"/>
                </a:cubicBezTo>
                <a:cubicBezTo>
                  <a:pt x="412" y="287"/>
                  <a:pt x="412" y="287"/>
                  <a:pt x="412" y="287"/>
                </a:cubicBezTo>
                <a:cubicBezTo>
                  <a:pt x="351" y="339"/>
                  <a:pt x="282" y="386"/>
                  <a:pt x="220" y="437"/>
                </a:cubicBezTo>
                <a:cubicBezTo>
                  <a:pt x="218" y="438"/>
                  <a:pt x="216" y="441"/>
                  <a:pt x="213" y="440"/>
                </a:cubicBezTo>
                <a:close/>
                <a:moveTo>
                  <a:pt x="445" y="240"/>
                </a:moveTo>
                <a:cubicBezTo>
                  <a:pt x="442" y="242"/>
                  <a:pt x="442" y="240"/>
                  <a:pt x="443" y="239"/>
                </a:cubicBezTo>
                <a:cubicBezTo>
                  <a:pt x="450" y="235"/>
                  <a:pt x="455" y="231"/>
                  <a:pt x="462" y="229"/>
                </a:cubicBezTo>
                <a:cubicBezTo>
                  <a:pt x="460" y="250"/>
                  <a:pt x="442" y="255"/>
                  <a:pt x="430" y="266"/>
                </a:cubicBezTo>
                <a:cubicBezTo>
                  <a:pt x="391" y="298"/>
                  <a:pt x="350" y="327"/>
                  <a:pt x="308" y="356"/>
                </a:cubicBezTo>
                <a:cubicBezTo>
                  <a:pt x="308" y="356"/>
                  <a:pt x="307" y="356"/>
                  <a:pt x="306" y="356"/>
                </a:cubicBezTo>
                <a:cubicBezTo>
                  <a:pt x="301" y="360"/>
                  <a:pt x="301" y="360"/>
                  <a:pt x="301" y="360"/>
                </a:cubicBezTo>
                <a:cubicBezTo>
                  <a:pt x="302" y="358"/>
                  <a:pt x="304" y="357"/>
                  <a:pt x="306" y="356"/>
                </a:cubicBezTo>
                <a:cubicBezTo>
                  <a:pt x="322" y="345"/>
                  <a:pt x="337" y="331"/>
                  <a:pt x="352" y="318"/>
                </a:cubicBezTo>
                <a:cubicBezTo>
                  <a:pt x="353" y="318"/>
                  <a:pt x="353" y="318"/>
                  <a:pt x="353" y="318"/>
                </a:cubicBezTo>
                <a:cubicBezTo>
                  <a:pt x="354" y="318"/>
                  <a:pt x="354" y="318"/>
                  <a:pt x="354" y="318"/>
                </a:cubicBezTo>
                <a:cubicBezTo>
                  <a:pt x="385" y="294"/>
                  <a:pt x="416" y="268"/>
                  <a:pt x="445" y="242"/>
                </a:cubicBezTo>
                <a:cubicBezTo>
                  <a:pt x="445" y="241"/>
                  <a:pt x="445" y="241"/>
                  <a:pt x="445" y="240"/>
                </a:cubicBezTo>
                <a:close/>
                <a:moveTo>
                  <a:pt x="416" y="314"/>
                </a:moveTo>
                <a:cubicBezTo>
                  <a:pt x="427" y="307"/>
                  <a:pt x="438" y="302"/>
                  <a:pt x="446" y="292"/>
                </a:cubicBezTo>
                <a:cubicBezTo>
                  <a:pt x="447" y="290"/>
                  <a:pt x="441" y="292"/>
                  <a:pt x="439" y="293"/>
                </a:cubicBezTo>
                <a:cubicBezTo>
                  <a:pt x="410" y="311"/>
                  <a:pt x="410" y="311"/>
                  <a:pt x="410" y="311"/>
                </a:cubicBezTo>
                <a:cubicBezTo>
                  <a:pt x="441" y="284"/>
                  <a:pt x="441" y="284"/>
                  <a:pt x="441" y="284"/>
                </a:cubicBezTo>
                <a:cubicBezTo>
                  <a:pt x="436" y="286"/>
                  <a:pt x="434" y="284"/>
                  <a:pt x="436" y="283"/>
                </a:cubicBezTo>
                <a:cubicBezTo>
                  <a:pt x="442" y="278"/>
                  <a:pt x="450" y="278"/>
                  <a:pt x="455" y="271"/>
                </a:cubicBezTo>
                <a:cubicBezTo>
                  <a:pt x="450" y="289"/>
                  <a:pt x="444" y="305"/>
                  <a:pt x="436" y="319"/>
                </a:cubicBezTo>
                <a:cubicBezTo>
                  <a:pt x="407" y="334"/>
                  <a:pt x="382" y="357"/>
                  <a:pt x="354" y="374"/>
                </a:cubicBezTo>
                <a:cubicBezTo>
                  <a:pt x="378" y="354"/>
                  <a:pt x="402" y="333"/>
                  <a:pt x="425" y="311"/>
                </a:cubicBezTo>
                <a:cubicBezTo>
                  <a:pt x="422" y="312"/>
                  <a:pt x="419" y="314"/>
                  <a:pt x="416" y="314"/>
                </a:cubicBezTo>
                <a:close/>
                <a:moveTo>
                  <a:pt x="454" y="265"/>
                </a:moveTo>
                <a:cubicBezTo>
                  <a:pt x="431" y="280"/>
                  <a:pt x="411" y="297"/>
                  <a:pt x="389" y="313"/>
                </a:cubicBezTo>
                <a:cubicBezTo>
                  <a:pt x="448" y="262"/>
                  <a:pt x="448" y="262"/>
                  <a:pt x="448" y="262"/>
                </a:cubicBezTo>
                <a:cubicBezTo>
                  <a:pt x="445" y="262"/>
                  <a:pt x="445" y="262"/>
                  <a:pt x="445" y="262"/>
                </a:cubicBezTo>
                <a:cubicBezTo>
                  <a:pt x="447" y="259"/>
                  <a:pt x="450" y="256"/>
                  <a:pt x="454" y="255"/>
                </a:cubicBezTo>
                <a:cubicBezTo>
                  <a:pt x="454" y="255"/>
                  <a:pt x="455" y="256"/>
                  <a:pt x="456" y="255"/>
                </a:cubicBezTo>
                <a:cubicBezTo>
                  <a:pt x="458" y="254"/>
                  <a:pt x="458" y="263"/>
                  <a:pt x="454" y="265"/>
                </a:cubicBezTo>
                <a:close/>
                <a:moveTo>
                  <a:pt x="427" y="251"/>
                </a:moveTo>
                <a:cubicBezTo>
                  <a:pt x="389" y="285"/>
                  <a:pt x="349" y="317"/>
                  <a:pt x="308" y="349"/>
                </a:cubicBezTo>
                <a:cubicBezTo>
                  <a:pt x="307" y="350"/>
                  <a:pt x="307" y="350"/>
                  <a:pt x="307" y="350"/>
                </a:cubicBezTo>
                <a:cubicBezTo>
                  <a:pt x="306" y="351"/>
                  <a:pt x="306" y="351"/>
                  <a:pt x="306" y="351"/>
                </a:cubicBezTo>
                <a:cubicBezTo>
                  <a:pt x="292" y="363"/>
                  <a:pt x="277" y="374"/>
                  <a:pt x="263" y="386"/>
                </a:cubicBezTo>
                <a:cubicBezTo>
                  <a:pt x="264" y="381"/>
                  <a:pt x="263" y="373"/>
                  <a:pt x="265" y="371"/>
                </a:cubicBezTo>
                <a:cubicBezTo>
                  <a:pt x="316" y="328"/>
                  <a:pt x="375" y="292"/>
                  <a:pt x="428" y="250"/>
                </a:cubicBezTo>
                <a:cubicBezTo>
                  <a:pt x="428" y="250"/>
                  <a:pt x="428" y="251"/>
                  <a:pt x="427" y="251"/>
                </a:cubicBezTo>
                <a:close/>
                <a:moveTo>
                  <a:pt x="300" y="361"/>
                </a:moveTo>
                <a:cubicBezTo>
                  <a:pt x="298" y="364"/>
                  <a:pt x="295" y="365"/>
                  <a:pt x="293" y="366"/>
                </a:cubicBezTo>
                <a:cubicBezTo>
                  <a:pt x="294" y="363"/>
                  <a:pt x="297" y="363"/>
                  <a:pt x="300" y="361"/>
                </a:cubicBezTo>
                <a:close/>
                <a:moveTo>
                  <a:pt x="266" y="361"/>
                </a:moveTo>
                <a:cubicBezTo>
                  <a:pt x="302" y="326"/>
                  <a:pt x="343" y="295"/>
                  <a:pt x="385" y="266"/>
                </a:cubicBezTo>
                <a:cubicBezTo>
                  <a:pt x="346" y="297"/>
                  <a:pt x="305" y="330"/>
                  <a:pt x="267" y="366"/>
                </a:cubicBezTo>
                <a:cubicBezTo>
                  <a:pt x="265" y="368"/>
                  <a:pt x="263" y="363"/>
                  <a:pt x="266" y="361"/>
                </a:cubicBezTo>
                <a:close/>
                <a:moveTo>
                  <a:pt x="261" y="357"/>
                </a:moveTo>
                <a:cubicBezTo>
                  <a:pt x="264" y="354"/>
                  <a:pt x="267" y="348"/>
                  <a:pt x="273" y="347"/>
                </a:cubicBezTo>
                <a:cubicBezTo>
                  <a:pt x="269" y="351"/>
                  <a:pt x="265" y="356"/>
                  <a:pt x="261" y="357"/>
                </a:cubicBezTo>
                <a:close/>
                <a:moveTo>
                  <a:pt x="235" y="442"/>
                </a:moveTo>
                <a:cubicBezTo>
                  <a:pt x="234" y="443"/>
                  <a:pt x="226" y="441"/>
                  <a:pt x="222" y="441"/>
                </a:cubicBezTo>
                <a:cubicBezTo>
                  <a:pt x="283" y="388"/>
                  <a:pt x="354" y="348"/>
                  <a:pt x="417" y="298"/>
                </a:cubicBezTo>
                <a:cubicBezTo>
                  <a:pt x="418" y="296"/>
                  <a:pt x="420" y="293"/>
                  <a:pt x="423" y="292"/>
                </a:cubicBezTo>
                <a:cubicBezTo>
                  <a:pt x="422" y="294"/>
                  <a:pt x="420" y="297"/>
                  <a:pt x="417" y="298"/>
                </a:cubicBezTo>
                <a:cubicBezTo>
                  <a:pt x="416" y="298"/>
                  <a:pt x="416" y="300"/>
                  <a:pt x="416" y="300"/>
                </a:cubicBezTo>
                <a:cubicBezTo>
                  <a:pt x="356" y="347"/>
                  <a:pt x="356" y="347"/>
                  <a:pt x="356" y="347"/>
                </a:cubicBezTo>
                <a:cubicBezTo>
                  <a:pt x="316" y="379"/>
                  <a:pt x="269" y="404"/>
                  <a:pt x="235" y="442"/>
                </a:cubicBezTo>
                <a:close/>
                <a:moveTo>
                  <a:pt x="242" y="444"/>
                </a:moveTo>
                <a:cubicBezTo>
                  <a:pt x="248" y="436"/>
                  <a:pt x="254" y="432"/>
                  <a:pt x="259" y="427"/>
                </a:cubicBezTo>
                <a:cubicBezTo>
                  <a:pt x="309" y="388"/>
                  <a:pt x="362" y="350"/>
                  <a:pt x="415" y="314"/>
                </a:cubicBezTo>
                <a:cubicBezTo>
                  <a:pt x="377" y="351"/>
                  <a:pt x="333" y="385"/>
                  <a:pt x="290" y="417"/>
                </a:cubicBezTo>
                <a:cubicBezTo>
                  <a:pt x="276" y="427"/>
                  <a:pt x="265" y="441"/>
                  <a:pt x="242" y="444"/>
                </a:cubicBezTo>
                <a:close/>
                <a:moveTo>
                  <a:pt x="411" y="345"/>
                </a:moveTo>
                <a:cubicBezTo>
                  <a:pt x="413" y="342"/>
                  <a:pt x="413" y="342"/>
                  <a:pt x="413" y="342"/>
                </a:cubicBezTo>
                <a:cubicBezTo>
                  <a:pt x="380" y="366"/>
                  <a:pt x="349" y="392"/>
                  <a:pt x="318" y="418"/>
                </a:cubicBezTo>
                <a:cubicBezTo>
                  <a:pt x="318" y="418"/>
                  <a:pt x="318" y="419"/>
                  <a:pt x="317" y="418"/>
                </a:cubicBezTo>
                <a:cubicBezTo>
                  <a:pt x="307" y="431"/>
                  <a:pt x="289" y="441"/>
                  <a:pt x="267" y="440"/>
                </a:cubicBezTo>
                <a:cubicBezTo>
                  <a:pt x="320" y="402"/>
                  <a:pt x="375" y="366"/>
                  <a:pt x="427" y="328"/>
                </a:cubicBezTo>
                <a:cubicBezTo>
                  <a:pt x="425" y="332"/>
                  <a:pt x="422" y="333"/>
                  <a:pt x="418" y="336"/>
                </a:cubicBezTo>
                <a:cubicBezTo>
                  <a:pt x="423" y="338"/>
                  <a:pt x="427" y="334"/>
                  <a:pt x="432" y="331"/>
                </a:cubicBezTo>
                <a:cubicBezTo>
                  <a:pt x="411" y="370"/>
                  <a:pt x="371" y="387"/>
                  <a:pt x="339" y="411"/>
                </a:cubicBezTo>
                <a:cubicBezTo>
                  <a:pt x="331" y="417"/>
                  <a:pt x="322" y="423"/>
                  <a:pt x="313" y="427"/>
                </a:cubicBezTo>
                <a:cubicBezTo>
                  <a:pt x="418" y="342"/>
                  <a:pt x="418" y="342"/>
                  <a:pt x="418" y="342"/>
                </a:cubicBezTo>
                <a:cubicBezTo>
                  <a:pt x="415" y="342"/>
                  <a:pt x="414" y="345"/>
                  <a:pt x="411" y="345"/>
                </a:cubicBezTo>
                <a:close/>
                <a:moveTo>
                  <a:pt x="384" y="386"/>
                </a:moveTo>
                <a:cubicBezTo>
                  <a:pt x="371" y="401"/>
                  <a:pt x="349" y="416"/>
                  <a:pt x="329" y="424"/>
                </a:cubicBezTo>
                <a:cubicBezTo>
                  <a:pt x="346" y="410"/>
                  <a:pt x="365" y="398"/>
                  <a:pt x="384" y="386"/>
                </a:cubicBezTo>
                <a:close/>
                <a:moveTo>
                  <a:pt x="469" y="213"/>
                </a:moveTo>
                <a:cubicBezTo>
                  <a:pt x="469" y="211"/>
                  <a:pt x="469" y="205"/>
                  <a:pt x="469" y="201"/>
                </a:cubicBezTo>
                <a:cubicBezTo>
                  <a:pt x="485" y="257"/>
                  <a:pt x="468" y="322"/>
                  <a:pt x="441" y="355"/>
                </a:cubicBezTo>
                <a:cubicBezTo>
                  <a:pt x="410" y="394"/>
                  <a:pt x="373" y="426"/>
                  <a:pt x="314" y="436"/>
                </a:cubicBezTo>
                <a:cubicBezTo>
                  <a:pt x="401" y="402"/>
                  <a:pt x="459" y="334"/>
                  <a:pt x="467" y="224"/>
                </a:cubicBezTo>
                <a:cubicBezTo>
                  <a:pt x="468" y="220"/>
                  <a:pt x="471" y="217"/>
                  <a:pt x="469" y="213"/>
                </a:cubicBezTo>
                <a:close/>
                <a:moveTo>
                  <a:pt x="437" y="238"/>
                </a:moveTo>
                <a:cubicBezTo>
                  <a:pt x="405" y="259"/>
                  <a:pt x="377" y="285"/>
                  <a:pt x="345" y="306"/>
                </a:cubicBezTo>
                <a:cubicBezTo>
                  <a:pt x="345" y="306"/>
                  <a:pt x="343" y="306"/>
                  <a:pt x="343" y="306"/>
                </a:cubicBezTo>
                <a:cubicBezTo>
                  <a:pt x="442" y="223"/>
                  <a:pt x="442" y="223"/>
                  <a:pt x="442" y="223"/>
                </a:cubicBezTo>
                <a:cubicBezTo>
                  <a:pt x="439" y="223"/>
                  <a:pt x="438" y="225"/>
                  <a:pt x="436" y="224"/>
                </a:cubicBezTo>
                <a:cubicBezTo>
                  <a:pt x="445" y="218"/>
                  <a:pt x="456" y="212"/>
                  <a:pt x="464" y="203"/>
                </a:cubicBezTo>
                <a:cubicBezTo>
                  <a:pt x="466" y="225"/>
                  <a:pt x="449" y="230"/>
                  <a:pt x="437" y="238"/>
                </a:cubicBezTo>
                <a:close/>
                <a:moveTo>
                  <a:pt x="419" y="236"/>
                </a:moveTo>
                <a:cubicBezTo>
                  <a:pt x="429" y="225"/>
                  <a:pt x="442" y="214"/>
                  <a:pt x="455" y="206"/>
                </a:cubicBezTo>
                <a:cubicBezTo>
                  <a:pt x="449" y="214"/>
                  <a:pt x="440" y="218"/>
                  <a:pt x="434" y="225"/>
                </a:cubicBezTo>
                <a:lnTo>
                  <a:pt x="419" y="236"/>
                </a:lnTo>
                <a:close/>
                <a:moveTo>
                  <a:pt x="458" y="198"/>
                </a:moveTo>
                <a:cubicBezTo>
                  <a:pt x="348" y="288"/>
                  <a:pt x="348" y="288"/>
                  <a:pt x="348" y="288"/>
                </a:cubicBezTo>
                <a:cubicBezTo>
                  <a:pt x="347" y="289"/>
                  <a:pt x="345" y="288"/>
                  <a:pt x="344" y="288"/>
                </a:cubicBezTo>
                <a:cubicBezTo>
                  <a:pt x="344" y="291"/>
                  <a:pt x="341" y="293"/>
                  <a:pt x="338" y="294"/>
                </a:cubicBezTo>
                <a:cubicBezTo>
                  <a:pt x="340" y="292"/>
                  <a:pt x="342" y="289"/>
                  <a:pt x="344" y="288"/>
                </a:cubicBezTo>
                <a:cubicBezTo>
                  <a:pt x="382" y="252"/>
                  <a:pt x="423" y="220"/>
                  <a:pt x="461" y="185"/>
                </a:cubicBezTo>
                <a:cubicBezTo>
                  <a:pt x="464" y="189"/>
                  <a:pt x="462" y="194"/>
                  <a:pt x="458" y="198"/>
                </a:cubicBezTo>
                <a:close/>
                <a:moveTo>
                  <a:pt x="330" y="295"/>
                </a:moveTo>
                <a:cubicBezTo>
                  <a:pt x="339" y="285"/>
                  <a:pt x="349" y="275"/>
                  <a:pt x="360" y="267"/>
                </a:cubicBezTo>
                <a:cubicBezTo>
                  <a:pt x="360" y="268"/>
                  <a:pt x="360" y="268"/>
                  <a:pt x="359" y="268"/>
                </a:cubicBezTo>
                <a:cubicBezTo>
                  <a:pt x="350" y="278"/>
                  <a:pt x="340" y="287"/>
                  <a:pt x="330" y="295"/>
                </a:cubicBezTo>
                <a:close/>
                <a:moveTo>
                  <a:pt x="457" y="159"/>
                </a:moveTo>
                <a:cubicBezTo>
                  <a:pt x="455" y="167"/>
                  <a:pt x="439" y="164"/>
                  <a:pt x="450" y="166"/>
                </a:cubicBezTo>
                <a:cubicBezTo>
                  <a:pt x="416" y="194"/>
                  <a:pt x="382" y="221"/>
                  <a:pt x="352" y="252"/>
                </a:cubicBezTo>
                <a:cubicBezTo>
                  <a:pt x="353" y="255"/>
                  <a:pt x="343" y="254"/>
                  <a:pt x="350" y="257"/>
                </a:cubicBezTo>
                <a:cubicBezTo>
                  <a:pt x="351" y="256"/>
                  <a:pt x="351" y="256"/>
                  <a:pt x="351" y="256"/>
                </a:cubicBezTo>
                <a:cubicBezTo>
                  <a:pt x="352" y="255"/>
                  <a:pt x="352" y="255"/>
                  <a:pt x="352" y="255"/>
                </a:cubicBezTo>
                <a:cubicBezTo>
                  <a:pt x="353" y="254"/>
                  <a:pt x="353" y="254"/>
                  <a:pt x="353" y="254"/>
                </a:cubicBezTo>
                <a:cubicBezTo>
                  <a:pt x="356" y="249"/>
                  <a:pt x="360" y="248"/>
                  <a:pt x="364" y="244"/>
                </a:cubicBezTo>
                <a:cubicBezTo>
                  <a:pt x="387" y="221"/>
                  <a:pt x="416" y="201"/>
                  <a:pt x="439" y="179"/>
                </a:cubicBezTo>
                <a:cubicBezTo>
                  <a:pt x="414" y="205"/>
                  <a:pt x="382" y="230"/>
                  <a:pt x="356" y="254"/>
                </a:cubicBezTo>
                <a:cubicBezTo>
                  <a:pt x="355" y="256"/>
                  <a:pt x="355" y="256"/>
                  <a:pt x="355" y="256"/>
                </a:cubicBezTo>
                <a:cubicBezTo>
                  <a:pt x="354" y="258"/>
                  <a:pt x="352" y="260"/>
                  <a:pt x="349" y="261"/>
                </a:cubicBezTo>
                <a:cubicBezTo>
                  <a:pt x="349" y="262"/>
                  <a:pt x="349" y="262"/>
                  <a:pt x="349" y="262"/>
                </a:cubicBezTo>
                <a:cubicBezTo>
                  <a:pt x="348" y="263"/>
                  <a:pt x="348" y="263"/>
                  <a:pt x="348" y="263"/>
                </a:cubicBezTo>
                <a:cubicBezTo>
                  <a:pt x="346" y="262"/>
                  <a:pt x="344" y="264"/>
                  <a:pt x="344" y="266"/>
                </a:cubicBezTo>
                <a:cubicBezTo>
                  <a:pt x="343" y="267"/>
                  <a:pt x="343" y="267"/>
                  <a:pt x="343" y="267"/>
                </a:cubicBezTo>
                <a:cubicBezTo>
                  <a:pt x="341" y="269"/>
                  <a:pt x="341" y="269"/>
                  <a:pt x="341" y="269"/>
                </a:cubicBezTo>
                <a:cubicBezTo>
                  <a:pt x="340" y="269"/>
                  <a:pt x="338" y="270"/>
                  <a:pt x="338" y="271"/>
                </a:cubicBezTo>
                <a:cubicBezTo>
                  <a:pt x="338" y="274"/>
                  <a:pt x="336" y="276"/>
                  <a:pt x="333" y="276"/>
                </a:cubicBezTo>
                <a:cubicBezTo>
                  <a:pt x="332" y="277"/>
                  <a:pt x="332" y="277"/>
                  <a:pt x="332" y="277"/>
                </a:cubicBezTo>
                <a:cubicBezTo>
                  <a:pt x="330" y="277"/>
                  <a:pt x="329" y="279"/>
                  <a:pt x="327" y="281"/>
                </a:cubicBezTo>
                <a:cubicBezTo>
                  <a:pt x="325" y="283"/>
                  <a:pt x="323" y="286"/>
                  <a:pt x="320" y="288"/>
                </a:cubicBezTo>
                <a:cubicBezTo>
                  <a:pt x="319" y="290"/>
                  <a:pt x="317" y="292"/>
                  <a:pt x="315" y="293"/>
                </a:cubicBezTo>
                <a:cubicBezTo>
                  <a:pt x="314" y="294"/>
                  <a:pt x="314" y="294"/>
                  <a:pt x="314" y="294"/>
                </a:cubicBezTo>
                <a:cubicBezTo>
                  <a:pt x="313" y="295"/>
                  <a:pt x="313" y="295"/>
                  <a:pt x="313" y="295"/>
                </a:cubicBezTo>
                <a:cubicBezTo>
                  <a:pt x="311" y="297"/>
                  <a:pt x="311" y="297"/>
                  <a:pt x="311" y="297"/>
                </a:cubicBezTo>
                <a:cubicBezTo>
                  <a:pt x="313" y="297"/>
                  <a:pt x="313" y="297"/>
                  <a:pt x="313" y="297"/>
                </a:cubicBezTo>
                <a:cubicBezTo>
                  <a:pt x="360" y="252"/>
                  <a:pt x="414" y="215"/>
                  <a:pt x="457" y="166"/>
                </a:cubicBezTo>
                <a:cubicBezTo>
                  <a:pt x="458" y="170"/>
                  <a:pt x="462" y="175"/>
                  <a:pt x="460" y="178"/>
                </a:cubicBezTo>
                <a:cubicBezTo>
                  <a:pt x="427" y="210"/>
                  <a:pt x="393" y="239"/>
                  <a:pt x="355" y="265"/>
                </a:cubicBezTo>
                <a:cubicBezTo>
                  <a:pt x="322" y="295"/>
                  <a:pt x="293" y="327"/>
                  <a:pt x="259" y="351"/>
                </a:cubicBezTo>
                <a:cubicBezTo>
                  <a:pt x="255" y="354"/>
                  <a:pt x="252" y="347"/>
                  <a:pt x="257" y="347"/>
                </a:cubicBezTo>
                <a:cubicBezTo>
                  <a:pt x="257" y="345"/>
                  <a:pt x="257" y="345"/>
                  <a:pt x="257" y="345"/>
                </a:cubicBezTo>
                <a:cubicBezTo>
                  <a:pt x="257" y="342"/>
                  <a:pt x="257" y="342"/>
                  <a:pt x="257" y="342"/>
                </a:cubicBezTo>
                <a:cubicBezTo>
                  <a:pt x="254" y="343"/>
                  <a:pt x="253" y="349"/>
                  <a:pt x="251" y="349"/>
                </a:cubicBezTo>
                <a:cubicBezTo>
                  <a:pt x="247" y="350"/>
                  <a:pt x="242" y="347"/>
                  <a:pt x="237" y="347"/>
                </a:cubicBezTo>
                <a:cubicBezTo>
                  <a:pt x="307" y="289"/>
                  <a:pt x="374" y="227"/>
                  <a:pt x="440" y="166"/>
                </a:cubicBezTo>
                <a:cubicBezTo>
                  <a:pt x="441" y="166"/>
                  <a:pt x="441" y="166"/>
                  <a:pt x="441" y="166"/>
                </a:cubicBezTo>
                <a:cubicBezTo>
                  <a:pt x="445" y="163"/>
                  <a:pt x="445" y="159"/>
                  <a:pt x="452" y="159"/>
                </a:cubicBezTo>
                <a:cubicBezTo>
                  <a:pt x="454" y="155"/>
                  <a:pt x="457" y="158"/>
                  <a:pt x="457" y="159"/>
                </a:cubicBezTo>
                <a:close/>
                <a:moveTo>
                  <a:pt x="455" y="147"/>
                </a:moveTo>
                <a:cubicBezTo>
                  <a:pt x="454" y="146"/>
                  <a:pt x="455" y="151"/>
                  <a:pt x="454" y="152"/>
                </a:cubicBezTo>
                <a:cubicBezTo>
                  <a:pt x="449" y="156"/>
                  <a:pt x="443" y="159"/>
                  <a:pt x="439" y="164"/>
                </a:cubicBezTo>
                <a:cubicBezTo>
                  <a:pt x="436" y="166"/>
                  <a:pt x="434" y="162"/>
                  <a:pt x="437" y="162"/>
                </a:cubicBezTo>
                <a:cubicBezTo>
                  <a:pt x="440" y="155"/>
                  <a:pt x="448" y="155"/>
                  <a:pt x="452" y="148"/>
                </a:cubicBezTo>
                <a:cubicBezTo>
                  <a:pt x="445" y="151"/>
                  <a:pt x="451" y="144"/>
                  <a:pt x="455" y="147"/>
                </a:cubicBezTo>
                <a:close/>
                <a:moveTo>
                  <a:pt x="446" y="126"/>
                </a:moveTo>
                <a:cubicBezTo>
                  <a:pt x="449" y="130"/>
                  <a:pt x="452" y="139"/>
                  <a:pt x="450" y="141"/>
                </a:cubicBezTo>
                <a:cubicBezTo>
                  <a:pt x="342" y="224"/>
                  <a:pt x="342" y="224"/>
                  <a:pt x="342" y="224"/>
                </a:cubicBezTo>
                <a:lnTo>
                  <a:pt x="446" y="126"/>
                </a:lnTo>
                <a:close/>
                <a:moveTo>
                  <a:pt x="441" y="125"/>
                </a:moveTo>
                <a:cubicBezTo>
                  <a:pt x="419" y="147"/>
                  <a:pt x="394" y="166"/>
                  <a:pt x="369" y="185"/>
                </a:cubicBezTo>
                <a:cubicBezTo>
                  <a:pt x="363" y="190"/>
                  <a:pt x="357" y="196"/>
                  <a:pt x="350" y="199"/>
                </a:cubicBezTo>
                <a:cubicBezTo>
                  <a:pt x="438" y="113"/>
                  <a:pt x="438" y="113"/>
                  <a:pt x="438" y="113"/>
                </a:cubicBezTo>
                <a:cubicBezTo>
                  <a:pt x="440" y="114"/>
                  <a:pt x="447" y="119"/>
                  <a:pt x="441" y="125"/>
                </a:cubicBezTo>
                <a:close/>
                <a:moveTo>
                  <a:pt x="413" y="129"/>
                </a:moveTo>
                <a:cubicBezTo>
                  <a:pt x="415" y="130"/>
                  <a:pt x="419" y="126"/>
                  <a:pt x="417" y="130"/>
                </a:cubicBezTo>
                <a:cubicBezTo>
                  <a:pt x="416" y="131"/>
                  <a:pt x="411" y="133"/>
                  <a:pt x="413" y="129"/>
                </a:cubicBezTo>
                <a:close/>
                <a:moveTo>
                  <a:pt x="433" y="110"/>
                </a:moveTo>
                <a:cubicBezTo>
                  <a:pt x="398" y="136"/>
                  <a:pt x="365" y="163"/>
                  <a:pt x="333" y="192"/>
                </a:cubicBezTo>
                <a:cubicBezTo>
                  <a:pt x="331" y="193"/>
                  <a:pt x="329" y="195"/>
                  <a:pt x="326" y="195"/>
                </a:cubicBezTo>
                <a:cubicBezTo>
                  <a:pt x="429" y="100"/>
                  <a:pt x="429" y="100"/>
                  <a:pt x="429" y="100"/>
                </a:cubicBezTo>
                <a:cubicBezTo>
                  <a:pt x="432" y="101"/>
                  <a:pt x="439" y="107"/>
                  <a:pt x="433" y="110"/>
                </a:cubicBezTo>
                <a:close/>
                <a:moveTo>
                  <a:pt x="428" y="96"/>
                </a:moveTo>
                <a:cubicBezTo>
                  <a:pt x="373" y="137"/>
                  <a:pt x="373" y="137"/>
                  <a:pt x="373" y="137"/>
                </a:cubicBezTo>
                <a:cubicBezTo>
                  <a:pt x="382" y="127"/>
                  <a:pt x="394" y="118"/>
                  <a:pt x="404" y="109"/>
                </a:cubicBezTo>
                <a:cubicBezTo>
                  <a:pt x="400" y="109"/>
                  <a:pt x="400" y="109"/>
                  <a:pt x="400" y="109"/>
                </a:cubicBezTo>
                <a:cubicBezTo>
                  <a:pt x="409" y="106"/>
                  <a:pt x="416" y="98"/>
                  <a:pt x="420" y="90"/>
                </a:cubicBezTo>
                <a:cubicBezTo>
                  <a:pt x="398" y="99"/>
                  <a:pt x="378" y="117"/>
                  <a:pt x="359" y="129"/>
                </a:cubicBezTo>
                <a:cubicBezTo>
                  <a:pt x="354" y="133"/>
                  <a:pt x="348" y="136"/>
                  <a:pt x="343" y="141"/>
                </a:cubicBezTo>
                <a:cubicBezTo>
                  <a:pt x="343" y="141"/>
                  <a:pt x="343" y="142"/>
                  <a:pt x="343" y="143"/>
                </a:cubicBezTo>
                <a:cubicBezTo>
                  <a:pt x="343" y="142"/>
                  <a:pt x="345" y="143"/>
                  <a:pt x="347" y="141"/>
                </a:cubicBezTo>
                <a:cubicBezTo>
                  <a:pt x="367" y="129"/>
                  <a:pt x="386" y="113"/>
                  <a:pt x="408" y="99"/>
                </a:cubicBezTo>
                <a:cubicBezTo>
                  <a:pt x="375" y="128"/>
                  <a:pt x="345" y="159"/>
                  <a:pt x="311" y="186"/>
                </a:cubicBezTo>
                <a:cubicBezTo>
                  <a:pt x="311" y="188"/>
                  <a:pt x="314" y="190"/>
                  <a:pt x="315" y="189"/>
                </a:cubicBezTo>
                <a:cubicBezTo>
                  <a:pt x="339" y="169"/>
                  <a:pt x="362" y="149"/>
                  <a:pt x="387" y="131"/>
                </a:cubicBezTo>
                <a:cubicBezTo>
                  <a:pt x="262" y="251"/>
                  <a:pt x="262" y="251"/>
                  <a:pt x="262" y="251"/>
                </a:cubicBezTo>
                <a:cubicBezTo>
                  <a:pt x="263" y="244"/>
                  <a:pt x="262" y="236"/>
                  <a:pt x="264" y="235"/>
                </a:cubicBezTo>
                <a:cubicBezTo>
                  <a:pt x="283" y="221"/>
                  <a:pt x="299" y="205"/>
                  <a:pt x="311" y="186"/>
                </a:cubicBezTo>
                <a:cubicBezTo>
                  <a:pt x="311" y="185"/>
                  <a:pt x="311" y="183"/>
                  <a:pt x="311" y="183"/>
                </a:cubicBezTo>
                <a:cubicBezTo>
                  <a:pt x="315" y="172"/>
                  <a:pt x="316" y="160"/>
                  <a:pt x="314" y="148"/>
                </a:cubicBezTo>
                <a:cubicBezTo>
                  <a:pt x="335" y="121"/>
                  <a:pt x="365" y="100"/>
                  <a:pt x="396" y="83"/>
                </a:cubicBezTo>
                <a:cubicBezTo>
                  <a:pt x="370" y="107"/>
                  <a:pt x="342" y="129"/>
                  <a:pt x="320" y="156"/>
                </a:cubicBezTo>
                <a:cubicBezTo>
                  <a:pt x="319" y="157"/>
                  <a:pt x="317" y="165"/>
                  <a:pt x="322" y="161"/>
                </a:cubicBezTo>
                <a:cubicBezTo>
                  <a:pt x="328" y="156"/>
                  <a:pt x="338" y="150"/>
                  <a:pt x="343" y="143"/>
                </a:cubicBezTo>
                <a:cubicBezTo>
                  <a:pt x="339" y="143"/>
                  <a:pt x="337" y="147"/>
                  <a:pt x="333" y="148"/>
                </a:cubicBezTo>
                <a:cubicBezTo>
                  <a:pt x="357" y="123"/>
                  <a:pt x="385" y="100"/>
                  <a:pt x="410" y="77"/>
                </a:cubicBezTo>
                <a:cubicBezTo>
                  <a:pt x="418" y="81"/>
                  <a:pt x="424" y="89"/>
                  <a:pt x="428" y="96"/>
                </a:cubicBezTo>
                <a:close/>
                <a:moveTo>
                  <a:pt x="408" y="73"/>
                </a:moveTo>
                <a:cubicBezTo>
                  <a:pt x="386" y="82"/>
                  <a:pt x="366" y="96"/>
                  <a:pt x="348" y="110"/>
                </a:cubicBezTo>
                <a:cubicBezTo>
                  <a:pt x="394" y="62"/>
                  <a:pt x="394" y="62"/>
                  <a:pt x="394" y="62"/>
                </a:cubicBezTo>
                <a:cubicBezTo>
                  <a:pt x="395" y="61"/>
                  <a:pt x="404" y="68"/>
                  <a:pt x="408" y="73"/>
                </a:cubicBezTo>
                <a:close/>
                <a:moveTo>
                  <a:pt x="384" y="54"/>
                </a:moveTo>
                <a:cubicBezTo>
                  <a:pt x="372" y="61"/>
                  <a:pt x="360" y="69"/>
                  <a:pt x="347" y="76"/>
                </a:cubicBezTo>
                <a:cubicBezTo>
                  <a:pt x="355" y="67"/>
                  <a:pt x="355" y="67"/>
                  <a:pt x="355" y="67"/>
                </a:cubicBezTo>
                <a:cubicBezTo>
                  <a:pt x="334" y="79"/>
                  <a:pt x="318" y="97"/>
                  <a:pt x="301" y="114"/>
                </a:cubicBezTo>
                <a:cubicBezTo>
                  <a:pt x="298" y="116"/>
                  <a:pt x="303" y="118"/>
                  <a:pt x="304" y="116"/>
                </a:cubicBezTo>
                <a:cubicBezTo>
                  <a:pt x="325" y="97"/>
                  <a:pt x="347" y="79"/>
                  <a:pt x="373" y="64"/>
                </a:cubicBezTo>
                <a:cubicBezTo>
                  <a:pt x="373" y="68"/>
                  <a:pt x="369" y="70"/>
                  <a:pt x="368" y="71"/>
                </a:cubicBezTo>
                <a:cubicBezTo>
                  <a:pt x="376" y="65"/>
                  <a:pt x="381" y="69"/>
                  <a:pt x="387" y="60"/>
                </a:cubicBezTo>
                <a:cubicBezTo>
                  <a:pt x="388" y="59"/>
                  <a:pt x="394" y="57"/>
                  <a:pt x="392" y="60"/>
                </a:cubicBezTo>
                <a:cubicBezTo>
                  <a:pt x="365" y="87"/>
                  <a:pt x="337" y="113"/>
                  <a:pt x="313" y="141"/>
                </a:cubicBezTo>
                <a:cubicBezTo>
                  <a:pt x="311" y="136"/>
                  <a:pt x="303" y="133"/>
                  <a:pt x="311" y="126"/>
                </a:cubicBezTo>
                <a:cubicBezTo>
                  <a:pt x="373" y="71"/>
                  <a:pt x="373" y="71"/>
                  <a:pt x="373" y="71"/>
                </a:cubicBezTo>
                <a:cubicBezTo>
                  <a:pt x="353" y="83"/>
                  <a:pt x="336" y="99"/>
                  <a:pt x="319" y="115"/>
                </a:cubicBezTo>
                <a:cubicBezTo>
                  <a:pt x="318" y="115"/>
                  <a:pt x="318" y="115"/>
                  <a:pt x="318" y="115"/>
                </a:cubicBezTo>
                <a:cubicBezTo>
                  <a:pt x="313" y="119"/>
                  <a:pt x="308" y="124"/>
                  <a:pt x="303" y="126"/>
                </a:cubicBezTo>
                <a:cubicBezTo>
                  <a:pt x="297" y="117"/>
                  <a:pt x="291" y="109"/>
                  <a:pt x="283" y="103"/>
                </a:cubicBezTo>
                <a:cubicBezTo>
                  <a:pt x="308" y="85"/>
                  <a:pt x="337" y="69"/>
                  <a:pt x="364" y="53"/>
                </a:cubicBezTo>
                <a:cubicBezTo>
                  <a:pt x="365" y="52"/>
                  <a:pt x="361" y="58"/>
                  <a:pt x="361" y="62"/>
                </a:cubicBezTo>
                <a:cubicBezTo>
                  <a:pt x="375" y="48"/>
                  <a:pt x="375" y="48"/>
                  <a:pt x="375" y="48"/>
                </a:cubicBezTo>
                <a:cubicBezTo>
                  <a:pt x="378" y="49"/>
                  <a:pt x="382" y="51"/>
                  <a:pt x="384" y="54"/>
                </a:cubicBezTo>
                <a:close/>
                <a:moveTo>
                  <a:pt x="352" y="34"/>
                </a:moveTo>
                <a:cubicBezTo>
                  <a:pt x="358" y="35"/>
                  <a:pt x="365" y="39"/>
                  <a:pt x="371" y="45"/>
                </a:cubicBezTo>
                <a:cubicBezTo>
                  <a:pt x="343" y="60"/>
                  <a:pt x="316" y="76"/>
                  <a:pt x="291" y="93"/>
                </a:cubicBezTo>
                <a:cubicBezTo>
                  <a:pt x="305" y="78"/>
                  <a:pt x="322" y="63"/>
                  <a:pt x="336" y="49"/>
                </a:cubicBezTo>
                <a:cubicBezTo>
                  <a:pt x="338" y="47"/>
                  <a:pt x="332" y="51"/>
                  <a:pt x="329" y="52"/>
                </a:cubicBezTo>
                <a:cubicBezTo>
                  <a:pt x="310" y="66"/>
                  <a:pt x="294" y="83"/>
                  <a:pt x="278" y="101"/>
                </a:cubicBezTo>
                <a:cubicBezTo>
                  <a:pt x="274" y="98"/>
                  <a:pt x="268" y="95"/>
                  <a:pt x="261" y="94"/>
                </a:cubicBezTo>
                <a:cubicBezTo>
                  <a:pt x="285" y="71"/>
                  <a:pt x="314" y="53"/>
                  <a:pt x="343" y="37"/>
                </a:cubicBezTo>
                <a:cubicBezTo>
                  <a:pt x="340" y="38"/>
                  <a:pt x="336" y="47"/>
                  <a:pt x="340" y="45"/>
                </a:cubicBezTo>
                <a:cubicBezTo>
                  <a:pt x="346" y="41"/>
                  <a:pt x="347" y="34"/>
                  <a:pt x="352" y="34"/>
                </a:cubicBezTo>
                <a:close/>
                <a:moveTo>
                  <a:pt x="346" y="30"/>
                </a:moveTo>
                <a:cubicBezTo>
                  <a:pt x="327" y="40"/>
                  <a:pt x="310" y="51"/>
                  <a:pt x="293" y="64"/>
                </a:cubicBezTo>
                <a:cubicBezTo>
                  <a:pt x="294" y="61"/>
                  <a:pt x="304" y="52"/>
                  <a:pt x="309" y="48"/>
                </a:cubicBezTo>
                <a:cubicBezTo>
                  <a:pt x="300" y="50"/>
                  <a:pt x="310" y="44"/>
                  <a:pt x="310" y="43"/>
                </a:cubicBezTo>
                <a:cubicBezTo>
                  <a:pt x="312" y="41"/>
                  <a:pt x="314" y="39"/>
                  <a:pt x="317" y="37"/>
                </a:cubicBezTo>
                <a:cubicBezTo>
                  <a:pt x="318" y="36"/>
                  <a:pt x="316" y="44"/>
                  <a:pt x="320" y="38"/>
                </a:cubicBezTo>
                <a:cubicBezTo>
                  <a:pt x="322" y="34"/>
                  <a:pt x="329" y="32"/>
                  <a:pt x="330" y="24"/>
                </a:cubicBezTo>
                <a:cubicBezTo>
                  <a:pt x="278" y="56"/>
                  <a:pt x="278" y="56"/>
                  <a:pt x="278" y="56"/>
                </a:cubicBezTo>
                <a:cubicBezTo>
                  <a:pt x="288" y="47"/>
                  <a:pt x="301" y="41"/>
                  <a:pt x="305" y="27"/>
                </a:cubicBezTo>
                <a:cubicBezTo>
                  <a:pt x="305" y="30"/>
                  <a:pt x="309" y="29"/>
                  <a:pt x="310" y="28"/>
                </a:cubicBezTo>
                <a:cubicBezTo>
                  <a:pt x="314" y="24"/>
                  <a:pt x="317" y="19"/>
                  <a:pt x="320" y="20"/>
                </a:cubicBezTo>
                <a:cubicBezTo>
                  <a:pt x="329" y="21"/>
                  <a:pt x="338" y="26"/>
                  <a:pt x="346" y="30"/>
                </a:cubicBezTo>
                <a:close/>
                <a:moveTo>
                  <a:pt x="299" y="16"/>
                </a:moveTo>
                <a:cubicBezTo>
                  <a:pt x="299" y="16"/>
                  <a:pt x="299" y="15"/>
                  <a:pt x="300" y="15"/>
                </a:cubicBezTo>
                <a:cubicBezTo>
                  <a:pt x="304" y="14"/>
                  <a:pt x="308" y="16"/>
                  <a:pt x="315" y="17"/>
                </a:cubicBezTo>
                <a:cubicBezTo>
                  <a:pt x="275" y="38"/>
                  <a:pt x="242" y="67"/>
                  <a:pt x="210" y="94"/>
                </a:cubicBezTo>
                <a:cubicBezTo>
                  <a:pt x="235" y="64"/>
                  <a:pt x="268" y="41"/>
                  <a:pt x="299" y="16"/>
                </a:cubicBezTo>
                <a:close/>
                <a:moveTo>
                  <a:pt x="207" y="91"/>
                </a:moveTo>
                <a:cubicBezTo>
                  <a:pt x="199" y="101"/>
                  <a:pt x="185" y="101"/>
                  <a:pt x="175" y="109"/>
                </a:cubicBezTo>
                <a:cubicBezTo>
                  <a:pt x="208" y="74"/>
                  <a:pt x="253" y="44"/>
                  <a:pt x="293" y="14"/>
                </a:cubicBezTo>
                <a:cubicBezTo>
                  <a:pt x="265" y="39"/>
                  <a:pt x="229" y="61"/>
                  <a:pt x="207" y="91"/>
                </a:cubicBezTo>
                <a:close/>
                <a:moveTo>
                  <a:pt x="286" y="13"/>
                </a:moveTo>
                <a:cubicBezTo>
                  <a:pt x="239" y="49"/>
                  <a:pt x="188" y="81"/>
                  <a:pt x="144" y="121"/>
                </a:cubicBezTo>
                <a:cubicBezTo>
                  <a:pt x="130" y="134"/>
                  <a:pt x="116" y="149"/>
                  <a:pt x="100" y="161"/>
                </a:cubicBezTo>
                <a:cubicBezTo>
                  <a:pt x="101" y="158"/>
                  <a:pt x="101" y="158"/>
                  <a:pt x="101" y="158"/>
                </a:cubicBezTo>
                <a:cubicBezTo>
                  <a:pt x="100" y="158"/>
                  <a:pt x="99" y="158"/>
                  <a:pt x="99" y="158"/>
                </a:cubicBezTo>
                <a:cubicBezTo>
                  <a:pt x="88" y="164"/>
                  <a:pt x="76" y="174"/>
                  <a:pt x="69" y="182"/>
                </a:cubicBezTo>
                <a:cubicBezTo>
                  <a:pt x="69" y="185"/>
                  <a:pt x="67" y="185"/>
                  <a:pt x="65" y="187"/>
                </a:cubicBezTo>
                <a:cubicBezTo>
                  <a:pt x="64" y="185"/>
                  <a:pt x="62" y="187"/>
                  <a:pt x="62" y="188"/>
                </a:cubicBezTo>
                <a:cubicBezTo>
                  <a:pt x="63" y="189"/>
                  <a:pt x="63" y="189"/>
                  <a:pt x="63" y="189"/>
                </a:cubicBezTo>
                <a:cubicBezTo>
                  <a:pt x="63" y="189"/>
                  <a:pt x="63" y="190"/>
                  <a:pt x="63" y="190"/>
                </a:cubicBezTo>
                <a:cubicBezTo>
                  <a:pt x="54" y="194"/>
                  <a:pt x="39" y="210"/>
                  <a:pt x="38" y="215"/>
                </a:cubicBezTo>
                <a:cubicBezTo>
                  <a:pt x="40" y="215"/>
                  <a:pt x="41" y="215"/>
                  <a:pt x="41" y="215"/>
                </a:cubicBezTo>
                <a:cubicBezTo>
                  <a:pt x="54" y="204"/>
                  <a:pt x="66" y="193"/>
                  <a:pt x="79" y="183"/>
                </a:cubicBezTo>
                <a:cubicBezTo>
                  <a:pt x="177" y="99"/>
                  <a:pt x="177" y="99"/>
                  <a:pt x="177" y="99"/>
                </a:cubicBezTo>
                <a:cubicBezTo>
                  <a:pt x="32" y="237"/>
                  <a:pt x="32" y="237"/>
                  <a:pt x="32" y="237"/>
                </a:cubicBezTo>
                <a:cubicBezTo>
                  <a:pt x="31" y="225"/>
                  <a:pt x="30" y="211"/>
                  <a:pt x="34" y="201"/>
                </a:cubicBezTo>
                <a:cubicBezTo>
                  <a:pt x="47" y="192"/>
                  <a:pt x="57" y="181"/>
                  <a:pt x="68" y="171"/>
                </a:cubicBezTo>
                <a:cubicBezTo>
                  <a:pt x="69" y="171"/>
                  <a:pt x="69" y="171"/>
                  <a:pt x="69" y="171"/>
                </a:cubicBezTo>
                <a:cubicBezTo>
                  <a:pt x="71" y="171"/>
                  <a:pt x="71" y="171"/>
                  <a:pt x="71" y="171"/>
                </a:cubicBezTo>
                <a:cubicBezTo>
                  <a:pt x="70" y="169"/>
                  <a:pt x="70" y="169"/>
                  <a:pt x="70" y="169"/>
                </a:cubicBezTo>
                <a:cubicBezTo>
                  <a:pt x="72" y="167"/>
                  <a:pt x="72" y="167"/>
                  <a:pt x="72" y="167"/>
                </a:cubicBezTo>
                <a:cubicBezTo>
                  <a:pt x="73" y="167"/>
                  <a:pt x="73" y="167"/>
                  <a:pt x="73" y="167"/>
                </a:cubicBezTo>
                <a:cubicBezTo>
                  <a:pt x="73" y="162"/>
                  <a:pt x="70" y="167"/>
                  <a:pt x="70" y="167"/>
                </a:cubicBezTo>
                <a:cubicBezTo>
                  <a:pt x="69" y="168"/>
                  <a:pt x="68" y="169"/>
                  <a:pt x="66" y="169"/>
                </a:cubicBezTo>
                <a:cubicBezTo>
                  <a:pt x="115" y="112"/>
                  <a:pt x="173" y="65"/>
                  <a:pt x="232" y="19"/>
                </a:cubicBezTo>
                <a:cubicBezTo>
                  <a:pt x="240" y="7"/>
                  <a:pt x="268" y="10"/>
                  <a:pt x="286" y="13"/>
                </a:cubicBezTo>
                <a:close/>
                <a:moveTo>
                  <a:pt x="161" y="45"/>
                </a:moveTo>
                <a:cubicBezTo>
                  <a:pt x="119" y="81"/>
                  <a:pt x="77" y="117"/>
                  <a:pt x="41" y="163"/>
                </a:cubicBezTo>
                <a:cubicBezTo>
                  <a:pt x="43" y="150"/>
                  <a:pt x="50" y="140"/>
                  <a:pt x="55" y="130"/>
                </a:cubicBezTo>
                <a:cubicBezTo>
                  <a:pt x="88" y="100"/>
                  <a:pt x="123" y="70"/>
                  <a:pt x="161" y="45"/>
                </a:cubicBezTo>
                <a:close/>
                <a:moveTo>
                  <a:pt x="65" y="116"/>
                </a:moveTo>
                <a:cubicBezTo>
                  <a:pt x="94" y="83"/>
                  <a:pt x="122" y="49"/>
                  <a:pt x="167" y="32"/>
                </a:cubicBezTo>
                <a:cubicBezTo>
                  <a:pt x="170" y="31"/>
                  <a:pt x="178" y="28"/>
                  <a:pt x="181" y="28"/>
                </a:cubicBezTo>
                <a:cubicBezTo>
                  <a:pt x="138" y="52"/>
                  <a:pt x="101" y="85"/>
                  <a:pt x="65" y="116"/>
                </a:cubicBezTo>
                <a:close/>
                <a:moveTo>
                  <a:pt x="122" y="94"/>
                </a:moveTo>
                <a:cubicBezTo>
                  <a:pt x="143" y="78"/>
                  <a:pt x="164" y="64"/>
                  <a:pt x="186" y="50"/>
                </a:cubicBezTo>
                <a:cubicBezTo>
                  <a:pt x="137" y="91"/>
                  <a:pt x="88" y="134"/>
                  <a:pt x="47" y="184"/>
                </a:cubicBezTo>
                <a:cubicBezTo>
                  <a:pt x="44" y="188"/>
                  <a:pt x="41" y="192"/>
                  <a:pt x="35" y="195"/>
                </a:cubicBezTo>
                <a:cubicBezTo>
                  <a:pt x="34" y="189"/>
                  <a:pt x="34" y="176"/>
                  <a:pt x="38" y="172"/>
                </a:cubicBezTo>
                <a:cubicBezTo>
                  <a:pt x="65" y="145"/>
                  <a:pt x="92" y="118"/>
                  <a:pt x="122" y="94"/>
                </a:cubicBezTo>
                <a:close/>
                <a:moveTo>
                  <a:pt x="224" y="16"/>
                </a:moveTo>
                <a:cubicBezTo>
                  <a:pt x="174" y="53"/>
                  <a:pt x="124" y="87"/>
                  <a:pt x="78" y="127"/>
                </a:cubicBezTo>
                <a:cubicBezTo>
                  <a:pt x="116" y="90"/>
                  <a:pt x="154" y="55"/>
                  <a:pt x="195" y="24"/>
                </a:cubicBezTo>
                <a:cubicBezTo>
                  <a:pt x="199" y="21"/>
                  <a:pt x="213" y="18"/>
                  <a:pt x="217" y="17"/>
                </a:cubicBezTo>
                <a:cubicBezTo>
                  <a:pt x="219" y="16"/>
                  <a:pt x="221" y="16"/>
                  <a:pt x="224" y="16"/>
                </a:cubicBezTo>
                <a:close/>
                <a:moveTo>
                  <a:pt x="17" y="182"/>
                </a:moveTo>
                <a:cubicBezTo>
                  <a:pt x="38" y="114"/>
                  <a:pt x="75" y="64"/>
                  <a:pt x="133" y="34"/>
                </a:cubicBezTo>
                <a:cubicBezTo>
                  <a:pt x="152" y="25"/>
                  <a:pt x="172" y="17"/>
                  <a:pt x="197" y="15"/>
                </a:cubicBezTo>
                <a:cubicBezTo>
                  <a:pt x="198" y="15"/>
                  <a:pt x="201" y="14"/>
                  <a:pt x="202" y="13"/>
                </a:cubicBezTo>
                <a:cubicBezTo>
                  <a:pt x="204" y="13"/>
                  <a:pt x="210" y="12"/>
                  <a:pt x="212" y="12"/>
                </a:cubicBezTo>
                <a:cubicBezTo>
                  <a:pt x="145" y="27"/>
                  <a:pt x="95" y="59"/>
                  <a:pt x="61" y="108"/>
                </a:cubicBezTo>
                <a:cubicBezTo>
                  <a:pt x="44" y="133"/>
                  <a:pt x="30" y="165"/>
                  <a:pt x="27" y="204"/>
                </a:cubicBezTo>
                <a:cubicBezTo>
                  <a:pt x="23" y="206"/>
                  <a:pt x="19" y="205"/>
                  <a:pt x="17" y="206"/>
                </a:cubicBezTo>
                <a:cubicBezTo>
                  <a:pt x="16" y="212"/>
                  <a:pt x="23" y="209"/>
                  <a:pt x="25" y="209"/>
                </a:cubicBezTo>
                <a:cubicBezTo>
                  <a:pt x="24" y="235"/>
                  <a:pt x="29" y="258"/>
                  <a:pt x="33" y="279"/>
                </a:cubicBezTo>
                <a:cubicBezTo>
                  <a:pt x="34" y="284"/>
                  <a:pt x="29" y="287"/>
                  <a:pt x="28" y="292"/>
                </a:cubicBezTo>
                <a:cubicBezTo>
                  <a:pt x="31" y="290"/>
                  <a:pt x="34" y="288"/>
                  <a:pt x="35" y="292"/>
                </a:cubicBezTo>
                <a:cubicBezTo>
                  <a:pt x="36" y="299"/>
                  <a:pt x="41" y="307"/>
                  <a:pt x="42" y="314"/>
                </a:cubicBezTo>
                <a:cubicBezTo>
                  <a:pt x="42" y="318"/>
                  <a:pt x="34" y="322"/>
                  <a:pt x="35" y="328"/>
                </a:cubicBezTo>
                <a:cubicBezTo>
                  <a:pt x="40" y="328"/>
                  <a:pt x="42" y="324"/>
                  <a:pt x="45" y="321"/>
                </a:cubicBezTo>
                <a:cubicBezTo>
                  <a:pt x="51" y="326"/>
                  <a:pt x="54" y="336"/>
                  <a:pt x="58" y="343"/>
                </a:cubicBezTo>
                <a:cubicBezTo>
                  <a:pt x="55" y="345"/>
                  <a:pt x="53" y="349"/>
                  <a:pt x="55" y="351"/>
                </a:cubicBezTo>
                <a:cubicBezTo>
                  <a:pt x="58" y="355"/>
                  <a:pt x="63" y="342"/>
                  <a:pt x="66" y="353"/>
                </a:cubicBezTo>
                <a:cubicBezTo>
                  <a:pt x="67" y="355"/>
                  <a:pt x="71" y="357"/>
                  <a:pt x="68" y="360"/>
                </a:cubicBezTo>
                <a:cubicBezTo>
                  <a:pt x="65" y="361"/>
                  <a:pt x="67" y="367"/>
                  <a:pt x="71" y="365"/>
                </a:cubicBezTo>
                <a:cubicBezTo>
                  <a:pt x="71" y="363"/>
                  <a:pt x="75" y="361"/>
                  <a:pt x="75" y="365"/>
                </a:cubicBezTo>
                <a:cubicBezTo>
                  <a:pt x="84" y="367"/>
                  <a:pt x="74" y="375"/>
                  <a:pt x="80" y="376"/>
                </a:cubicBezTo>
                <a:cubicBezTo>
                  <a:pt x="84" y="372"/>
                  <a:pt x="87" y="378"/>
                  <a:pt x="87" y="380"/>
                </a:cubicBezTo>
                <a:cubicBezTo>
                  <a:pt x="86" y="382"/>
                  <a:pt x="84" y="384"/>
                  <a:pt x="87" y="387"/>
                </a:cubicBezTo>
                <a:cubicBezTo>
                  <a:pt x="89" y="385"/>
                  <a:pt x="93" y="383"/>
                  <a:pt x="96" y="387"/>
                </a:cubicBezTo>
                <a:cubicBezTo>
                  <a:pt x="108" y="402"/>
                  <a:pt x="126" y="413"/>
                  <a:pt x="143" y="424"/>
                </a:cubicBezTo>
                <a:cubicBezTo>
                  <a:pt x="121" y="417"/>
                  <a:pt x="100" y="404"/>
                  <a:pt x="84" y="389"/>
                </a:cubicBezTo>
                <a:cubicBezTo>
                  <a:pt x="48" y="358"/>
                  <a:pt x="15" y="321"/>
                  <a:pt x="11" y="260"/>
                </a:cubicBezTo>
                <a:cubicBezTo>
                  <a:pt x="10" y="236"/>
                  <a:pt x="11" y="203"/>
                  <a:pt x="17" y="182"/>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6183313" y="1962150"/>
            <a:ext cx="1431925" cy="1168401"/>
            <a:chOff x="6183313" y="1962150"/>
            <a:chExt cx="1431925" cy="1168401"/>
          </a:xfrm>
          <a:gradFill>
            <a:gsLst>
              <a:gs pos="0">
                <a:srgbClr val="254E6B"/>
              </a:gs>
              <a:gs pos="100000">
                <a:srgbClr val="1F3F57"/>
              </a:gs>
            </a:gsLst>
            <a:lin ang="2700000" scaled="1"/>
          </a:gradFill>
        </p:grpSpPr>
        <p:sp>
          <p:nvSpPr>
            <p:cNvPr id="20"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 name="组合 24"/>
          <p:cNvGrpSpPr/>
          <p:nvPr/>
        </p:nvGrpSpPr>
        <p:grpSpPr>
          <a:xfrm>
            <a:off x="6183312" y="3592514"/>
            <a:ext cx="1431925" cy="1168401"/>
            <a:chOff x="6183313" y="1962150"/>
            <a:chExt cx="1431925" cy="1168401"/>
          </a:xfrm>
          <a:gradFill>
            <a:gsLst>
              <a:gs pos="0">
                <a:srgbClr val="254E6B"/>
              </a:gs>
              <a:gs pos="100000">
                <a:srgbClr val="1F3F57"/>
              </a:gs>
            </a:gsLst>
            <a:lin ang="2700000" scaled="1"/>
          </a:gradFill>
        </p:grpSpPr>
        <p:sp>
          <p:nvSpPr>
            <p:cNvPr id="26"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6178966" y="5106715"/>
            <a:ext cx="1431925" cy="1168401"/>
            <a:chOff x="6183313" y="1962150"/>
            <a:chExt cx="1431925" cy="1168401"/>
          </a:xfrm>
          <a:gradFill>
            <a:gsLst>
              <a:gs pos="0">
                <a:srgbClr val="254E6B"/>
              </a:gs>
              <a:gs pos="100000">
                <a:srgbClr val="1F3F57"/>
              </a:gs>
            </a:gsLst>
            <a:lin ang="2700000" scaled="1"/>
          </a:gradFill>
        </p:grpSpPr>
        <p:sp>
          <p:nvSpPr>
            <p:cNvPr id="32"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90" y="2157524"/>
            <a:ext cx="1402080" cy="460375"/>
          </a:xfrm>
          <a:prstGeom prst="rect">
            <a:avLst/>
          </a:prstGeom>
          <a:noFill/>
          <a:effectLst/>
        </p:spPr>
        <p:txBody>
          <a:bodyPr wrap="none" rtlCol="0">
            <a:spAutoFit/>
          </a:bodyPr>
          <a:lstStyle/>
          <a:p>
            <a:pPr algn="ctr"/>
            <a:r>
              <a:rPr lang="zh-CN" altLang="en-US" sz="2400" b="1" dirty="0" smtClean="0">
                <a:solidFill>
                  <a:srgbClr val="254E6B"/>
                </a:solidFill>
                <a:latin typeface="微软雅黑" panose="020B0503020204020204" charset="-122"/>
                <a:ea typeface="微软雅黑" panose="020B0503020204020204" charset="-122"/>
                <a:cs typeface="Arial" panose="020B0604020202020204" pitchFamily="34" charset="0"/>
                <a:sym typeface="+mn-ea"/>
              </a:rPr>
              <a:t>人体感应</a:t>
            </a:r>
            <a:endParaRPr lang="en-US" altLang="zh-CN" sz="3600" dirty="0">
              <a:solidFill>
                <a:schemeClr val="tx1">
                  <a:lumMod val="85000"/>
                  <a:lumOff val="15000"/>
                </a:schemeClr>
              </a:solidFill>
              <a:latin typeface="微软雅黑" panose="020B0503020204020204" charset="-122"/>
              <a:ea typeface="微软雅黑" panose="020B0503020204020204" charset="-122"/>
            </a:endParaRP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31" y="3787608"/>
            <a:ext cx="1402080" cy="1014730"/>
          </a:xfrm>
          <a:prstGeom prst="rect">
            <a:avLst/>
          </a:prstGeom>
          <a:noFill/>
          <a:effectLst/>
        </p:spPr>
        <p:txBody>
          <a:bodyPr wrap="none" rtlCol="0">
            <a:spAutoFit/>
          </a:bodyPr>
          <a:lstStyle/>
          <a:p>
            <a:pPr algn="ctr"/>
            <a:r>
              <a:rPr lang="zh-CN" altLang="en-US" sz="2400" b="1" dirty="0" smtClean="0">
                <a:solidFill>
                  <a:srgbClr val="254E6B"/>
                </a:solidFill>
                <a:latin typeface="微软雅黑" panose="020B0503020204020204" charset="-122"/>
                <a:ea typeface="微软雅黑" panose="020B0503020204020204" charset="-122"/>
                <a:cs typeface="Arial" panose="020B0604020202020204" pitchFamily="34" charset="0"/>
                <a:sym typeface="+mn-ea"/>
              </a:rPr>
              <a:t>水温提示</a:t>
            </a:r>
            <a:endParaRPr lang="zh-CN" altLang="en-US" sz="2400" b="1" dirty="0" smtClean="0">
              <a:solidFill>
                <a:srgbClr val="254E6B"/>
              </a:solidFill>
              <a:latin typeface="微软雅黑" panose="020B0503020204020204" charset="-122"/>
              <a:ea typeface="微软雅黑" panose="020B0503020204020204" charset="-122"/>
              <a:cs typeface="Arial" panose="020B0604020202020204" pitchFamily="34" charset="0"/>
              <a:sym typeface="+mn-ea"/>
            </a:endParaRPr>
          </a:p>
          <a:p>
            <a:pPr algn="ctr"/>
            <a:endParaRPr lang="zh-CN" altLang="en-US" sz="3600" dirty="0">
              <a:solidFill>
                <a:schemeClr val="tx1">
                  <a:lumMod val="85000"/>
                  <a:lumOff val="15000"/>
                </a:schemeClr>
              </a:solidFill>
              <a:latin typeface="微软雅黑" panose="020B0503020204020204" charset="-122"/>
              <a:ea typeface="微软雅黑" panose="020B0503020204020204" charset="-122"/>
            </a:endParaRPr>
          </a:p>
        </p:txBody>
      </p:sp>
      <p:sp>
        <p:nvSpPr>
          <p:cNvPr id="2" name="文本框 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42831" y="5260173"/>
            <a:ext cx="1402080" cy="1014730"/>
          </a:xfrm>
          <a:prstGeom prst="rect">
            <a:avLst/>
          </a:prstGeom>
          <a:noFill/>
          <a:effectLst/>
        </p:spPr>
        <p:txBody>
          <a:bodyPr wrap="none" rtlCol="0">
            <a:spAutoFit/>
          </a:bodyPr>
          <a:p>
            <a:pPr algn="ctr"/>
            <a:r>
              <a:rPr lang="zh-CN" altLang="en-US" sz="2400" b="1" dirty="0" smtClean="0">
                <a:solidFill>
                  <a:srgbClr val="254E6B"/>
                </a:solidFill>
                <a:latin typeface="微软雅黑" panose="020B0503020204020204" charset="-122"/>
                <a:ea typeface="微软雅黑" panose="020B0503020204020204" charset="-122"/>
                <a:cs typeface="Arial" panose="020B0604020202020204" pitchFamily="34" charset="0"/>
                <a:sym typeface="+mn-ea"/>
              </a:rPr>
              <a:t>遥控定位</a:t>
            </a:r>
            <a:endParaRPr lang="zh-CN" altLang="en-US" sz="2400" b="1" dirty="0" smtClean="0">
              <a:solidFill>
                <a:srgbClr val="254E6B"/>
              </a:solidFill>
              <a:latin typeface="微软雅黑" panose="020B0503020204020204" charset="-122"/>
              <a:ea typeface="微软雅黑" panose="020B0503020204020204" charset="-122"/>
              <a:cs typeface="Arial" panose="020B0604020202020204" pitchFamily="34" charset="0"/>
              <a:sym typeface="+mn-ea"/>
            </a:endParaRPr>
          </a:p>
          <a:p>
            <a:pPr algn="ctr"/>
            <a:endParaRPr lang="zh-CN" altLang="en-US" sz="36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750" fill="hold"/>
                                        <p:tgtEl>
                                          <p:spTgt spid="19"/>
                                        </p:tgtEl>
                                        <p:attrNameLst>
                                          <p:attrName>ppt_w</p:attrName>
                                        </p:attrNameLst>
                                      </p:cBhvr>
                                      <p:tavLst>
                                        <p:tav tm="0">
                                          <p:val>
                                            <p:strVal val="4*#ppt_w"/>
                                          </p:val>
                                        </p:tav>
                                        <p:tav tm="100000">
                                          <p:val>
                                            <p:strVal val="#ppt_w"/>
                                          </p:val>
                                        </p:tav>
                                      </p:tavLst>
                                    </p:anim>
                                    <p:anim calcmode="lin" valueType="num">
                                      <p:cBhvr>
                                        <p:cTn id="14" dur="750" fill="hold"/>
                                        <p:tgtEl>
                                          <p:spTgt spid="19"/>
                                        </p:tgtEl>
                                        <p:attrNameLst>
                                          <p:attrName>ppt_h</p:attrName>
                                        </p:attrNameLst>
                                      </p:cBhvr>
                                      <p:tavLst>
                                        <p:tav tm="0">
                                          <p:val>
                                            <p:strVal val="4*#ppt_h"/>
                                          </p:val>
                                        </p:tav>
                                        <p:tav tm="100000">
                                          <p:val>
                                            <p:strVal val="#ppt_h"/>
                                          </p:val>
                                        </p:tav>
                                      </p:tavLst>
                                    </p:anim>
                                  </p:childTnLst>
                                </p:cTn>
                              </p:par>
                            </p:childTnLst>
                          </p:cTn>
                        </p:par>
                        <p:par>
                          <p:cTn id="15" fill="hold">
                            <p:stCondLst>
                              <p:cond delay="2000"/>
                            </p:stCondLst>
                            <p:childTnLst>
                              <p:par>
                                <p:cTn id="16" presetID="26" presetClass="emph" presetSubtype="0" fill="hold" nodeType="afterEffect">
                                  <p:stCondLst>
                                    <p:cond delay="0"/>
                                  </p:stCondLst>
                                  <p:childTnLst>
                                    <p:animEffect transition="out" filter="fade">
                                      <p:cBhvr>
                                        <p:cTn id="17" dur="500" tmFilter="0, 0; .2, .5; .8, .5; 1, 0"/>
                                        <p:tgtEl>
                                          <p:spTgt spid="19"/>
                                        </p:tgtEl>
                                      </p:cBhvr>
                                    </p:animEffect>
                                    <p:animScale>
                                      <p:cBhvr>
                                        <p:cTn id="18" dur="250" autoRev="1" fill="hold"/>
                                        <p:tgtEl>
                                          <p:spTgt spid="19"/>
                                        </p:tgtEl>
                                      </p:cBhvr>
                                      <p:by x="105000" y="105000"/>
                                    </p:animScale>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3000"/>
                            </p:stCondLst>
                            <p:childTnLst>
                              <p:par>
                                <p:cTn id="24" presetID="23" presetClass="entr" presetSubtype="32"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750" fill="hold"/>
                                        <p:tgtEl>
                                          <p:spTgt spid="25"/>
                                        </p:tgtEl>
                                        <p:attrNameLst>
                                          <p:attrName>ppt_w</p:attrName>
                                        </p:attrNameLst>
                                      </p:cBhvr>
                                      <p:tavLst>
                                        <p:tav tm="0">
                                          <p:val>
                                            <p:strVal val="4*#ppt_w"/>
                                          </p:val>
                                        </p:tav>
                                        <p:tav tm="100000">
                                          <p:val>
                                            <p:strVal val="#ppt_w"/>
                                          </p:val>
                                        </p:tav>
                                      </p:tavLst>
                                    </p:anim>
                                    <p:anim calcmode="lin" valueType="num">
                                      <p:cBhvr>
                                        <p:cTn id="27" dur="750" fill="hold"/>
                                        <p:tgtEl>
                                          <p:spTgt spid="25"/>
                                        </p:tgtEl>
                                        <p:attrNameLst>
                                          <p:attrName>ppt_h</p:attrName>
                                        </p:attrNameLst>
                                      </p:cBhvr>
                                      <p:tavLst>
                                        <p:tav tm="0">
                                          <p:val>
                                            <p:strVal val="4*#ppt_h"/>
                                          </p:val>
                                        </p:tav>
                                        <p:tav tm="100000">
                                          <p:val>
                                            <p:strVal val="#ppt_h"/>
                                          </p:val>
                                        </p:tav>
                                      </p:tavLst>
                                    </p:anim>
                                  </p:childTnLst>
                                </p:cTn>
                              </p:par>
                            </p:childTnLst>
                          </p:cTn>
                        </p:par>
                        <p:par>
                          <p:cTn id="28" fill="hold">
                            <p:stCondLst>
                              <p:cond delay="4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5000"/>
                            </p:stCondLst>
                            <p:childTnLst>
                              <p:par>
                                <p:cTn id="37" presetID="23" presetClass="entr" presetSubtype="32"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750" fill="hold"/>
                                        <p:tgtEl>
                                          <p:spTgt spid="31"/>
                                        </p:tgtEl>
                                        <p:attrNameLst>
                                          <p:attrName>ppt_w</p:attrName>
                                        </p:attrNameLst>
                                      </p:cBhvr>
                                      <p:tavLst>
                                        <p:tav tm="0">
                                          <p:val>
                                            <p:strVal val="4*#ppt_w"/>
                                          </p:val>
                                        </p:tav>
                                        <p:tav tm="100000">
                                          <p:val>
                                            <p:strVal val="#ppt_w"/>
                                          </p:val>
                                        </p:tav>
                                      </p:tavLst>
                                    </p:anim>
                                    <p:anim calcmode="lin" valueType="num">
                                      <p:cBhvr>
                                        <p:cTn id="40" dur="750" fill="hold"/>
                                        <p:tgtEl>
                                          <p:spTgt spid="31"/>
                                        </p:tgtEl>
                                        <p:attrNameLst>
                                          <p:attrName>ppt_h</p:attrName>
                                        </p:attrNameLst>
                                      </p:cBhvr>
                                      <p:tavLst>
                                        <p:tav tm="0">
                                          <p:val>
                                            <p:strVal val="4*#ppt_h"/>
                                          </p:val>
                                        </p:tav>
                                        <p:tav tm="100000">
                                          <p:val>
                                            <p:strVal val="#ppt_h"/>
                                          </p:val>
                                        </p:tav>
                                      </p:tavLst>
                                    </p:anim>
                                  </p:childTnLst>
                                </p:cTn>
                              </p:par>
                            </p:childTnLst>
                          </p:cTn>
                        </p:par>
                        <p:par>
                          <p:cTn id="41" fill="hold">
                            <p:stCondLst>
                              <p:cond delay="6000"/>
                            </p:stCondLst>
                            <p:childTnLst>
                              <p:par>
                                <p:cTn id="42" presetID="26" presetClass="emph" presetSubtype="0" fill="hold" nodeType="after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childTnLst>
                          </p:cTn>
                        </p:par>
                        <p:par>
                          <p:cTn id="45" fill="hold">
                            <p:stCondLst>
                              <p:cond delay="6500"/>
                            </p:stCondLst>
                            <p:childTnLst>
                              <p:par>
                                <p:cTn id="46" presetID="2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7" grpId="0" bldLvl="0" animBg="1"/>
      <p:bldP spid="38"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1751913" y="478305"/>
            <a:ext cx="4818201" cy="645160"/>
          </a:xfrm>
          <a:prstGeom prst="rect">
            <a:avLst/>
          </a:prstGeom>
          <a:noFill/>
        </p:spPr>
        <p:txBody>
          <a:bodyPr wrap="square" rtlCol="0">
            <a:spAutoFit/>
            <a:scene3d>
              <a:camera prst="orthographicFront"/>
              <a:lightRig rig="threePt" dir="t"/>
            </a:scene3d>
          </a:bodyPr>
          <a:lstStyle/>
          <a:p>
            <a:pPr algn="ctr"/>
            <a:r>
              <a:rPr lang="zh-CN" altLang="en-US" sz="3600" dirty="0" smtClean="0">
                <a:ln w="22225">
                  <a:solidFill>
                    <a:schemeClr val="accent2"/>
                  </a:solidFill>
                  <a:prstDash val="solid"/>
                </a:ln>
                <a:solidFill>
                  <a:schemeClr val="accent2">
                    <a:lumMod val="40000"/>
                    <a:lumOff val="60000"/>
                  </a:schemeClr>
                </a:solidFill>
                <a:effectLst/>
                <a:latin typeface="方正静蕾简体" panose="02000000000000000000" pitchFamily="2" charset="-122"/>
                <a:ea typeface="方正静蕾简体" panose="02000000000000000000" pitchFamily="2" charset="-122"/>
              </a:rPr>
              <a:t>奇奇怪怪的脑洞</a:t>
            </a:r>
            <a:endParaRPr lang="zh-CN" altLang="en-US" sz="3600" dirty="0" smtClean="0">
              <a:ln w="22225">
                <a:solidFill>
                  <a:schemeClr val="accent2"/>
                </a:solidFill>
                <a:prstDash val="solid"/>
              </a:ln>
              <a:solidFill>
                <a:schemeClr val="accent2">
                  <a:lumMod val="40000"/>
                  <a:lumOff val="60000"/>
                </a:schemeClr>
              </a:solidFill>
              <a:effectLst/>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377494">
            <a:off x="4738428" y="2687060"/>
            <a:ext cx="2602772" cy="2636576"/>
            <a:chOff x="2118578" y="4342666"/>
            <a:chExt cx="672245" cy="680979"/>
          </a:xfrm>
        </p:grpSpPr>
        <p:grpSp>
          <p:nvGrpSpPr>
            <p:cNvPr id="19" name="组合 18"/>
            <p:cNvGrpSpPr/>
            <p:nvPr/>
          </p:nvGrpSpPr>
          <p:grpSpPr>
            <a:xfrm>
              <a:off x="2124537" y="4342666"/>
              <a:ext cx="641610" cy="680979"/>
              <a:chOff x="2124539" y="4342651"/>
              <a:chExt cx="641611" cy="680977"/>
            </a:xfrm>
          </p:grpSpPr>
          <p:sp>
            <p:nvSpPr>
              <p:cNvPr id="37" name="任意多边形 36"/>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任意多边形 19"/>
            <p:cNvSpPr/>
            <p:nvPr/>
          </p:nvSpPr>
          <p:spPr>
            <a:xfrm rot="20279529">
              <a:off x="2598986" y="4623585"/>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279529">
              <a:off x="2479594" y="4480388"/>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20279529">
              <a:off x="2127432" y="4559080"/>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0279529">
              <a:off x="2594340" y="4571943"/>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0279529">
              <a:off x="2135494" y="4638968"/>
              <a:ext cx="269481" cy="148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20279529">
              <a:off x="2551870" y="4532497"/>
              <a:ext cx="202631" cy="10339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20279529">
              <a:off x="2524324" y="4506303"/>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20279529">
              <a:off x="2501280" y="4464115"/>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20279529">
              <a:off x="2328699" y="4625725"/>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20279529">
              <a:off x="2130536" y="4603524"/>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20279529">
              <a:off x="2599023" y="4660655"/>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0279529">
              <a:off x="2611275" y="479539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20279529">
              <a:off x="2492797" y="448956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20279529">
              <a:off x="2118578" y="4584242"/>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20279529">
              <a:off x="2127492" y="4608653"/>
              <a:ext cx="255388" cy="13914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20279529">
              <a:off x="2284593" y="4709127"/>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31"/>
          <p:cNvSpPr/>
          <p:nvPr/>
        </p:nvSpPr>
        <p:spPr>
          <a:xfrm rot="16200000">
            <a:off x="4154724" y="2220539"/>
            <a:ext cx="3771716" cy="37325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88667 w 660227"/>
              <a:gd name="connsiteY0-334" fmla="*/ 94944 h 649385"/>
              <a:gd name="connsiteX1-335" fmla="*/ 410712 w 660227"/>
              <a:gd name="connsiteY1-336" fmla="*/ 10584 h 649385"/>
              <a:gd name="connsiteX2-337" fmla="*/ 659670 w 660227"/>
              <a:gd name="connsiteY2-338" fmla="*/ 332862 h 649385"/>
              <a:gd name="connsiteX3-339" fmla="*/ 331423 w 660227"/>
              <a:gd name="connsiteY3-340" fmla="*/ 649385 h 649385"/>
              <a:gd name="connsiteX4-341" fmla="*/ 3176 w 660227"/>
              <a:gd name="connsiteY4-342" fmla="*/ 332862 h 649385"/>
              <a:gd name="connsiteX5-343" fmla="*/ 62645 w 660227"/>
              <a:gd name="connsiteY5-344" fmla="*/ 129946 h 649385"/>
              <a:gd name="connsiteX0-345" fmla="*/ 88667 w 660227"/>
              <a:gd name="connsiteY0-346" fmla="*/ 98736 h 653177"/>
              <a:gd name="connsiteX1-347" fmla="*/ 410712 w 660227"/>
              <a:gd name="connsiteY1-348" fmla="*/ 14376 h 653177"/>
              <a:gd name="connsiteX2-349" fmla="*/ 659670 w 660227"/>
              <a:gd name="connsiteY2-350" fmla="*/ 336654 h 653177"/>
              <a:gd name="connsiteX3-351" fmla="*/ 331423 w 660227"/>
              <a:gd name="connsiteY3-352" fmla="*/ 653177 h 653177"/>
              <a:gd name="connsiteX4-353" fmla="*/ 3176 w 660227"/>
              <a:gd name="connsiteY4-354" fmla="*/ 336654 h 653177"/>
              <a:gd name="connsiteX5-355" fmla="*/ 62645 w 660227"/>
              <a:gd name="connsiteY5-356" fmla="*/ 133738 h 653177"/>
              <a:gd name="connsiteX0-357" fmla="*/ 88667 w 660338"/>
              <a:gd name="connsiteY0-358" fmla="*/ 92619 h 647060"/>
              <a:gd name="connsiteX1-359" fmla="*/ 410712 w 660338"/>
              <a:gd name="connsiteY1-360" fmla="*/ 8259 h 647060"/>
              <a:gd name="connsiteX2-361" fmla="*/ 659670 w 660338"/>
              <a:gd name="connsiteY2-362" fmla="*/ 330537 h 647060"/>
              <a:gd name="connsiteX3-363" fmla="*/ 331423 w 660338"/>
              <a:gd name="connsiteY3-364" fmla="*/ 647060 h 647060"/>
              <a:gd name="connsiteX4-365" fmla="*/ 3176 w 660338"/>
              <a:gd name="connsiteY4-366" fmla="*/ 330537 h 647060"/>
              <a:gd name="connsiteX5-367" fmla="*/ 62645 w 660338"/>
              <a:gd name="connsiteY5-368" fmla="*/ 127621 h 647060"/>
              <a:gd name="connsiteX0-369" fmla="*/ 88667 w 660338"/>
              <a:gd name="connsiteY0-370" fmla="*/ 92619 h 647060"/>
              <a:gd name="connsiteX1-371" fmla="*/ 410712 w 660338"/>
              <a:gd name="connsiteY1-372" fmla="*/ 8259 h 647060"/>
              <a:gd name="connsiteX2-373" fmla="*/ 659670 w 660338"/>
              <a:gd name="connsiteY2-374" fmla="*/ 330537 h 647060"/>
              <a:gd name="connsiteX3-375" fmla="*/ 331423 w 660338"/>
              <a:gd name="connsiteY3-376" fmla="*/ 647060 h 647060"/>
              <a:gd name="connsiteX4-377" fmla="*/ 3176 w 660338"/>
              <a:gd name="connsiteY4-378" fmla="*/ 330537 h 647060"/>
              <a:gd name="connsiteX5-379" fmla="*/ 62645 w 660338"/>
              <a:gd name="connsiteY5-380" fmla="*/ 127621 h 647060"/>
              <a:gd name="connsiteX0-381" fmla="*/ 88667 w 660440"/>
              <a:gd name="connsiteY0-382" fmla="*/ 92619 h 647060"/>
              <a:gd name="connsiteX1-383" fmla="*/ 410712 w 660440"/>
              <a:gd name="connsiteY1-384" fmla="*/ 8259 h 647060"/>
              <a:gd name="connsiteX2-385" fmla="*/ 659670 w 660440"/>
              <a:gd name="connsiteY2-386" fmla="*/ 330537 h 647060"/>
              <a:gd name="connsiteX3-387" fmla="*/ 331423 w 660440"/>
              <a:gd name="connsiteY3-388" fmla="*/ 647060 h 647060"/>
              <a:gd name="connsiteX4-389" fmla="*/ 3176 w 660440"/>
              <a:gd name="connsiteY4-390" fmla="*/ 330537 h 647060"/>
              <a:gd name="connsiteX5-391" fmla="*/ 62645 w 660440"/>
              <a:gd name="connsiteY5-392" fmla="*/ 127621 h 647060"/>
              <a:gd name="connsiteX0-393" fmla="*/ 88667 w 660843"/>
              <a:gd name="connsiteY0-394" fmla="*/ 96957 h 651398"/>
              <a:gd name="connsiteX1-395" fmla="*/ 415638 w 660843"/>
              <a:gd name="connsiteY1-396" fmla="*/ 7670 h 651398"/>
              <a:gd name="connsiteX2-397" fmla="*/ 659670 w 660843"/>
              <a:gd name="connsiteY2-398" fmla="*/ 334875 h 651398"/>
              <a:gd name="connsiteX3-399" fmla="*/ 331423 w 660843"/>
              <a:gd name="connsiteY3-400" fmla="*/ 651398 h 651398"/>
              <a:gd name="connsiteX4-401" fmla="*/ 3176 w 660843"/>
              <a:gd name="connsiteY4-402" fmla="*/ 334875 h 651398"/>
              <a:gd name="connsiteX5-403" fmla="*/ 62645 w 660843"/>
              <a:gd name="connsiteY5-404" fmla="*/ 131959 h 651398"/>
              <a:gd name="connsiteX0-405" fmla="*/ 88667 w 660991"/>
              <a:gd name="connsiteY0-406" fmla="*/ 96957 h 651398"/>
              <a:gd name="connsiteX1-407" fmla="*/ 415638 w 660991"/>
              <a:gd name="connsiteY1-408" fmla="*/ 7670 h 651398"/>
              <a:gd name="connsiteX2-409" fmla="*/ 659670 w 660991"/>
              <a:gd name="connsiteY2-410" fmla="*/ 334875 h 651398"/>
              <a:gd name="connsiteX3-411" fmla="*/ 331423 w 660991"/>
              <a:gd name="connsiteY3-412" fmla="*/ 651398 h 651398"/>
              <a:gd name="connsiteX4-413" fmla="*/ 3176 w 660991"/>
              <a:gd name="connsiteY4-414" fmla="*/ 334875 h 651398"/>
              <a:gd name="connsiteX5-415" fmla="*/ 62645 w 660991"/>
              <a:gd name="connsiteY5-416" fmla="*/ 131959 h 651398"/>
              <a:gd name="connsiteX0-417" fmla="*/ 88667 w 659672"/>
              <a:gd name="connsiteY0-418" fmla="*/ 96957 h 651398"/>
              <a:gd name="connsiteX1-419" fmla="*/ 415638 w 659672"/>
              <a:gd name="connsiteY1-420" fmla="*/ 7670 h 651398"/>
              <a:gd name="connsiteX2-421" fmla="*/ 659670 w 659672"/>
              <a:gd name="connsiteY2-422" fmla="*/ 334875 h 651398"/>
              <a:gd name="connsiteX3-423" fmla="*/ 331423 w 659672"/>
              <a:gd name="connsiteY3-424" fmla="*/ 651398 h 651398"/>
              <a:gd name="connsiteX4-425" fmla="*/ 3176 w 659672"/>
              <a:gd name="connsiteY4-426" fmla="*/ 334875 h 651398"/>
              <a:gd name="connsiteX5-427" fmla="*/ 62645 w 659672"/>
              <a:gd name="connsiteY5-428" fmla="*/ 131959 h 651398"/>
              <a:gd name="connsiteX0-429" fmla="*/ 88667 w 660991"/>
              <a:gd name="connsiteY0-430" fmla="*/ 96957 h 651398"/>
              <a:gd name="connsiteX1-431" fmla="*/ 415638 w 660991"/>
              <a:gd name="connsiteY1-432" fmla="*/ 7670 h 651398"/>
              <a:gd name="connsiteX2-433" fmla="*/ 659670 w 660991"/>
              <a:gd name="connsiteY2-434" fmla="*/ 334875 h 651398"/>
              <a:gd name="connsiteX3-435" fmla="*/ 331423 w 660991"/>
              <a:gd name="connsiteY3-436" fmla="*/ 651398 h 651398"/>
              <a:gd name="connsiteX4-437" fmla="*/ 3176 w 660991"/>
              <a:gd name="connsiteY4-438" fmla="*/ 334875 h 651398"/>
              <a:gd name="connsiteX5-439" fmla="*/ 62645 w 660991"/>
              <a:gd name="connsiteY5-440" fmla="*/ 131959 h 651398"/>
              <a:gd name="connsiteX0-441" fmla="*/ 88667 w 660843"/>
              <a:gd name="connsiteY0-442" fmla="*/ 98912 h 653353"/>
              <a:gd name="connsiteX1-443" fmla="*/ 415638 w 660843"/>
              <a:gd name="connsiteY1-444" fmla="*/ 9625 h 653353"/>
              <a:gd name="connsiteX2-445" fmla="*/ 659670 w 660843"/>
              <a:gd name="connsiteY2-446" fmla="*/ 336830 h 653353"/>
              <a:gd name="connsiteX3-447" fmla="*/ 331423 w 660843"/>
              <a:gd name="connsiteY3-448" fmla="*/ 653353 h 653353"/>
              <a:gd name="connsiteX4-449" fmla="*/ 3176 w 660843"/>
              <a:gd name="connsiteY4-450" fmla="*/ 336830 h 653353"/>
              <a:gd name="connsiteX5-451" fmla="*/ 62645 w 660843"/>
              <a:gd name="connsiteY5-452" fmla="*/ 133914 h 653353"/>
              <a:gd name="connsiteX0-453" fmla="*/ 88667 w 660203"/>
              <a:gd name="connsiteY0-454" fmla="*/ 98912 h 653353"/>
              <a:gd name="connsiteX1-455" fmla="*/ 415638 w 660203"/>
              <a:gd name="connsiteY1-456" fmla="*/ 9625 h 653353"/>
              <a:gd name="connsiteX2-457" fmla="*/ 659670 w 660203"/>
              <a:gd name="connsiteY2-458" fmla="*/ 336830 h 653353"/>
              <a:gd name="connsiteX3-459" fmla="*/ 331423 w 660203"/>
              <a:gd name="connsiteY3-460" fmla="*/ 653353 h 653353"/>
              <a:gd name="connsiteX4-461" fmla="*/ 3176 w 660203"/>
              <a:gd name="connsiteY4-462" fmla="*/ 336830 h 653353"/>
              <a:gd name="connsiteX5-463" fmla="*/ 62645 w 660203"/>
              <a:gd name="connsiteY5-464" fmla="*/ 133914 h 6533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203" h="653353">
                <a:moveTo>
                  <a:pt x="88667" y="98912"/>
                </a:moveTo>
                <a:cubicBezTo>
                  <a:pt x="160995" y="21905"/>
                  <a:pt x="271208" y="-20178"/>
                  <a:pt x="415638" y="9625"/>
                </a:cubicBezTo>
                <a:cubicBezTo>
                  <a:pt x="560068" y="39428"/>
                  <a:pt x="668779" y="199983"/>
                  <a:pt x="659670" y="336830"/>
                </a:cubicBezTo>
                <a:cubicBezTo>
                  <a:pt x="650561" y="473677"/>
                  <a:pt x="512709" y="653353"/>
                  <a:pt x="331423" y="653353"/>
                </a:cubicBezTo>
                <a:cubicBezTo>
                  <a:pt x="150137" y="653353"/>
                  <a:pt x="14721" y="456654"/>
                  <a:pt x="3176" y="336830"/>
                </a:cubicBezTo>
                <a:cubicBezTo>
                  <a:pt x="-8369" y="217006"/>
                  <a:pt x="11590" y="208728"/>
                  <a:pt x="62645" y="133914"/>
                </a:cubicBezTo>
              </a:path>
            </a:pathLst>
          </a:custGeom>
          <a:noFill/>
          <a:ln w="38100" cap="rnd">
            <a:solidFill>
              <a:srgbClr val="254E6B"/>
            </a:solidFill>
            <a:prstDash val="solid"/>
            <a:round/>
            <a:tailEnd type="arrow"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43" name="任意多边形 42"/>
          <p:cNvSpPr/>
          <p:nvPr/>
        </p:nvSpPr>
        <p:spPr>
          <a:xfrm flipH="1">
            <a:off x="3988362"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rgbClr val="EBEBEB"/>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254E6B"/>
                </a:solidFill>
                <a:latin typeface="方正静蕾简体" panose="02000000000000000000" pitchFamily="2" charset="-122"/>
                <a:ea typeface="方正静蕾简体" panose="02000000000000000000" pitchFamily="2" charset="-122"/>
              </a:rPr>
              <a:t>2</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4" name="任意多边形 43"/>
          <p:cNvSpPr/>
          <p:nvPr/>
        </p:nvSpPr>
        <p:spPr>
          <a:xfrm flipH="1">
            <a:off x="3988362"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254E6B"/>
                </a:solidFill>
                <a:latin typeface="方正静蕾简体" panose="02000000000000000000" pitchFamily="2" charset="-122"/>
                <a:ea typeface="方正静蕾简体" panose="02000000000000000000" pitchFamily="2" charset="-122"/>
              </a:rPr>
              <a:t>1</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5" name="任意多边形 44"/>
          <p:cNvSpPr/>
          <p:nvPr/>
        </p:nvSpPr>
        <p:spPr>
          <a:xfrm flipH="1">
            <a:off x="7327193"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rgbClr val="EBEBEB"/>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254E6B"/>
                </a:solidFill>
                <a:latin typeface="方正静蕾简体" panose="02000000000000000000" pitchFamily="2" charset="-122"/>
                <a:ea typeface="方正静蕾简体" panose="02000000000000000000" pitchFamily="2" charset="-122"/>
              </a:rPr>
              <a:t>4</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6" name="任意多边形 45"/>
          <p:cNvSpPr/>
          <p:nvPr/>
        </p:nvSpPr>
        <p:spPr>
          <a:xfrm flipH="1">
            <a:off x="7327193"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54E6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254E6B"/>
                </a:solidFill>
                <a:latin typeface="方正静蕾简体" panose="02000000000000000000" pitchFamily="2" charset="-122"/>
                <a:ea typeface="方正静蕾简体" panose="02000000000000000000" pitchFamily="2" charset="-122"/>
              </a:rPr>
              <a:t>3</a:t>
            </a:r>
            <a:endParaRPr lang="zh-CN" altLang="en-US" sz="4400" b="1" dirty="0">
              <a:solidFill>
                <a:srgbClr val="254E6B"/>
              </a:solidFill>
              <a:latin typeface="方正静蕾简体" panose="02000000000000000000" pitchFamily="2" charset="-122"/>
              <a:ea typeface="方正静蕾简体" panose="02000000000000000000" pitchFamily="2" charset="-122"/>
            </a:endParaRPr>
          </a:p>
        </p:txBody>
      </p:sp>
      <p:sp>
        <p:nvSpPr>
          <p:cNvPr id="47" name="矩形 46"/>
          <p:cNvSpPr>
            <a:spLocks noChangeArrowheads="1"/>
          </p:cNvSpPr>
          <p:nvPr/>
        </p:nvSpPr>
        <p:spPr bwMode="auto">
          <a:xfrm>
            <a:off x="951378" y="2590959"/>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娱乐功能</a:t>
            </a:r>
            <a:endParaRPr lang="zh-CN" altLang="en-US" dirty="0">
              <a:solidFill>
                <a:schemeClr val="tx1">
                  <a:lumMod val="85000"/>
                  <a:lumOff val="15000"/>
                </a:schemeClr>
              </a:solidFill>
            </a:endParaRPr>
          </a:p>
        </p:txBody>
      </p:sp>
      <p:sp>
        <p:nvSpPr>
          <p:cNvPr id="48" name="矩形 47"/>
          <p:cNvSpPr>
            <a:spLocks noChangeArrowheads="1"/>
          </p:cNvSpPr>
          <p:nvPr/>
        </p:nvSpPr>
        <p:spPr bwMode="auto">
          <a:xfrm>
            <a:off x="951217" y="4486516"/>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闪光功能</a:t>
            </a:r>
            <a:endParaRPr lang="zh-CN" altLang="en-US" dirty="0">
              <a:solidFill>
                <a:schemeClr val="tx1">
                  <a:lumMod val="85000"/>
                  <a:lumOff val="15000"/>
                </a:schemeClr>
              </a:solidFill>
            </a:endParaRPr>
          </a:p>
        </p:txBody>
      </p:sp>
      <p:sp>
        <p:nvSpPr>
          <p:cNvPr id="49" name="矩形 48"/>
          <p:cNvSpPr>
            <a:spLocks noChangeArrowheads="1"/>
          </p:cNvSpPr>
          <p:nvPr/>
        </p:nvSpPr>
        <p:spPr bwMode="auto">
          <a:xfrm>
            <a:off x="8249605" y="2580164"/>
            <a:ext cx="2684043"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dirty="0">
                <a:solidFill>
                  <a:schemeClr val="tx1">
                    <a:lumMod val="85000"/>
                    <a:lumOff val="15000"/>
                  </a:schemeClr>
                </a:solidFill>
              </a:rPr>
              <a:t>避障功能</a:t>
            </a:r>
            <a:endParaRPr lang="zh-CN" altLang="en-US"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1000" fill="hold"/>
                                        <p:tgtEl>
                                          <p:spTgt spid="42"/>
                                        </p:tgtEl>
                                        <p:attrNameLst>
                                          <p:attrName>ppt_w</p:attrName>
                                        </p:attrNameLst>
                                      </p:cBhvr>
                                      <p:tavLst>
                                        <p:tav tm="0">
                                          <p:val>
                                            <p:fltVal val="0"/>
                                          </p:val>
                                        </p:tav>
                                        <p:tav tm="100000">
                                          <p:val>
                                            <p:strVal val="#ppt_w"/>
                                          </p:val>
                                        </p:tav>
                                      </p:tavLst>
                                    </p:anim>
                                    <p:anim calcmode="lin" valueType="num">
                                      <p:cBhvr>
                                        <p:cTn id="12" dur="1000" fill="hold"/>
                                        <p:tgtEl>
                                          <p:spTgt spid="42"/>
                                        </p:tgtEl>
                                        <p:attrNameLst>
                                          <p:attrName>ppt_h</p:attrName>
                                        </p:attrNameLst>
                                      </p:cBhvr>
                                      <p:tavLst>
                                        <p:tav tm="0">
                                          <p:val>
                                            <p:fltVal val="0"/>
                                          </p:val>
                                        </p:tav>
                                        <p:tav tm="100000">
                                          <p:val>
                                            <p:strVal val="#ppt_h"/>
                                          </p:val>
                                        </p:tav>
                                      </p:tavLst>
                                    </p:anim>
                                    <p:anim calcmode="lin" valueType="num">
                                      <p:cBhvr>
                                        <p:cTn id="13" dur="1000" fill="hold"/>
                                        <p:tgtEl>
                                          <p:spTgt spid="42"/>
                                        </p:tgtEl>
                                        <p:attrNameLst>
                                          <p:attrName>style.rotation</p:attrName>
                                        </p:attrNameLst>
                                      </p:cBhvr>
                                      <p:tavLst>
                                        <p:tav tm="0">
                                          <p:val>
                                            <p:fltVal val="90"/>
                                          </p:val>
                                        </p:tav>
                                        <p:tav tm="100000">
                                          <p:val>
                                            <p:fltVal val="0"/>
                                          </p:val>
                                        </p:tav>
                                      </p:tavLst>
                                    </p:anim>
                                    <p:animEffect transition="in" filter="fade">
                                      <p:cBhvr>
                                        <p:cTn id="14" dur="1000"/>
                                        <p:tgtEl>
                                          <p:spTgt spid="4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改进方案</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CFCFC"/>
                  </a:solidFill>
                  <a:latin typeface="方正静蕾简体" panose="02000000000000000000" pitchFamily="2" charset="-122"/>
                  <a:ea typeface="方正静蕾简体" panose="02000000000000000000" pitchFamily="2" charset="-122"/>
                </a:rPr>
                <a:t>4</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1974163" y="445285"/>
            <a:ext cx="4818201"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rPr>
              <a:t>未来的设想</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44"/>
          <p:cNvGrpSpPr/>
          <p:nvPr/>
        </p:nvGrpSpPr>
        <p:grpSpPr>
          <a:xfrm>
            <a:off x="1288462" y="2372045"/>
            <a:ext cx="657509" cy="738492"/>
            <a:chOff x="0" y="0"/>
            <a:chExt cx="807366" cy="906807"/>
          </a:xfrm>
          <a:noFill/>
        </p:grpSpPr>
        <p:sp>
          <p:nvSpPr>
            <p:cNvPr id="19"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20"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21" name="Group 44"/>
          <p:cNvGrpSpPr/>
          <p:nvPr/>
        </p:nvGrpSpPr>
        <p:grpSpPr>
          <a:xfrm>
            <a:off x="1273918" y="3723853"/>
            <a:ext cx="657509" cy="738492"/>
            <a:chOff x="0" y="0"/>
            <a:chExt cx="807366" cy="906807"/>
          </a:xfrm>
        </p:grpSpPr>
        <p:sp>
          <p:nvSpPr>
            <p:cNvPr id="22"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23"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24" name="Group 44"/>
          <p:cNvGrpSpPr/>
          <p:nvPr/>
        </p:nvGrpSpPr>
        <p:grpSpPr>
          <a:xfrm>
            <a:off x="1259374" y="5075661"/>
            <a:ext cx="657509" cy="738492"/>
            <a:chOff x="0" y="0"/>
            <a:chExt cx="807366" cy="906807"/>
          </a:xfrm>
        </p:grpSpPr>
        <p:sp>
          <p:nvSpPr>
            <p:cNvPr id="25"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26"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27" name="Group 55"/>
          <p:cNvGrpSpPr/>
          <p:nvPr/>
        </p:nvGrpSpPr>
        <p:grpSpPr>
          <a:xfrm rot="473564">
            <a:off x="8034910" y="2636213"/>
            <a:ext cx="2590569" cy="2552112"/>
            <a:chOff x="0" y="0"/>
            <a:chExt cx="1149595" cy="1132530"/>
          </a:xfrm>
        </p:grpSpPr>
        <p:sp>
          <p:nvSpPr>
            <p:cNvPr id="28"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54E6B">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nvGrpSpPr>
            <p:cNvPr id="29" name="Group 54"/>
            <p:cNvGrpSpPr/>
            <p:nvPr/>
          </p:nvGrpSpPr>
          <p:grpSpPr>
            <a:xfrm>
              <a:off x="-1" y="0"/>
              <a:ext cx="1149597" cy="1132531"/>
              <a:chOff x="0" y="0"/>
              <a:chExt cx="1149595" cy="1132530"/>
            </a:xfrm>
          </p:grpSpPr>
          <p:sp>
            <p:nvSpPr>
              <p:cNvPr id="30"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31"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32"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grpSp>
        <p:nvGrpSpPr>
          <p:cNvPr id="33" name="Group 58"/>
          <p:cNvGrpSpPr/>
          <p:nvPr/>
        </p:nvGrpSpPr>
        <p:grpSpPr>
          <a:xfrm rot="473564">
            <a:off x="7402106" y="3762394"/>
            <a:ext cx="1809843" cy="1872344"/>
            <a:chOff x="0" y="0"/>
            <a:chExt cx="803139" cy="830875"/>
          </a:xfrm>
        </p:grpSpPr>
        <p:sp>
          <p:nvSpPr>
            <p:cNvPr id="34"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35"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sp>
        <p:nvSpPr>
          <p:cNvPr id="36" name="文本框 35"/>
          <p:cNvSpPr txBox="1"/>
          <p:nvPr/>
        </p:nvSpPr>
        <p:spPr>
          <a:xfrm>
            <a:off x="2216271" y="2428719"/>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可移动功能</a:t>
            </a:r>
            <a:endPar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37" name="文本框 36"/>
          <p:cNvSpPr txBox="1"/>
          <p:nvPr/>
        </p:nvSpPr>
        <p:spPr>
          <a:xfrm>
            <a:off x="2222161" y="3754460"/>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语音提示功能</a:t>
            </a:r>
            <a:endPar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38" name="文本框 37"/>
          <p:cNvSpPr txBox="1"/>
          <p:nvPr/>
        </p:nvSpPr>
        <p:spPr>
          <a:xfrm>
            <a:off x="2216271" y="5074964"/>
            <a:ext cx="4115476" cy="7067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rPr>
              <a:t>水位监测功能</a:t>
            </a:r>
            <a:endParaRPr lang="zh-CN" altLang="en-US" sz="3200"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750" fill="hold"/>
                                        <p:tgtEl>
                                          <p:spTgt spid="33"/>
                                        </p:tgtEl>
                                        <p:attrNameLst>
                                          <p:attrName>ppt_x</p:attrName>
                                        </p:attrNameLst>
                                      </p:cBhvr>
                                      <p:tavLst>
                                        <p:tav tm="0">
                                          <p:val>
                                            <p:strVal val="0-#ppt_w/2"/>
                                          </p:val>
                                        </p:tav>
                                        <p:tav tm="100000">
                                          <p:val>
                                            <p:strVal val="#ppt_x"/>
                                          </p:val>
                                        </p:tav>
                                      </p:tavLst>
                                    </p:anim>
                                    <p:anim calcmode="lin" valueType="num">
                                      <p:cBhvr additive="base">
                                        <p:cTn id="14" dur="750" fill="hold"/>
                                        <p:tgtEl>
                                          <p:spTgt spid="3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42" presetClass="entr" presetSubtype="0" fill="hold" nodeType="withEffect">
                                  <p:stCondLst>
                                    <p:cond delay="3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96591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96448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96591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2869443" y="4729654"/>
            <a:ext cx="63401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smtClean="0">
                <a:solidFill>
                  <a:srgbClr val="254E6B"/>
                </a:solidFill>
                <a:latin typeface="微软雅黑" panose="020B0503020204020204" charset="-122"/>
                <a:ea typeface="创艺简细圆" pitchFamily="2" charset="-122"/>
              </a:rPr>
              <a:t>感谢在座各位聆听</a:t>
            </a:r>
            <a:endParaRPr lang="zh-CN" altLang="en-US" sz="6000" b="1" dirty="0">
              <a:solidFill>
                <a:srgbClr val="254E6B"/>
              </a:solidFill>
              <a:latin typeface="微软雅黑" panose="020B0503020204020204" charset="-122"/>
              <a:ea typeface="创艺简细圆" pitchFamily="2" charset="-122"/>
            </a:endParaRP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4"/>
          <p:cNvSpPr>
            <a:spLocks noEditPoints="1"/>
          </p:cNvSpPr>
          <p:nvPr/>
        </p:nvSpPr>
        <p:spPr bwMode="auto">
          <a:xfrm>
            <a:off x="10855607" y="123352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 name="任意多边形 2"/>
          <p:cNvSpPr/>
          <p:nvPr/>
        </p:nvSpPr>
        <p:spPr>
          <a:xfrm>
            <a:off x="6811194" y="141570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347642" y="1154092"/>
            <a:ext cx="3134775" cy="521970"/>
          </a:xfrm>
          <a:prstGeom prst="rect">
            <a:avLst/>
          </a:prstGeom>
          <a:noFill/>
        </p:spPr>
        <p:txBody>
          <a:bodyPr wrap="square" rtlCol="0">
            <a:spAutoFit/>
          </a:bodyPr>
          <a:lstStyle/>
          <a:p>
            <a:pPr algn="dist"/>
            <a:r>
              <a:rPr lang="en-US" altLang="zh-CN" sz="2800" dirty="0" smtClean="0">
                <a:latin typeface="方正静蕾简体" panose="02000000000000000000" pitchFamily="2" charset="-122"/>
                <a:ea typeface="方正静蕾简体" panose="02000000000000000000" pitchFamily="2" charset="-122"/>
              </a:rPr>
              <a:t>1</a:t>
            </a:r>
            <a:r>
              <a:rPr lang="zh-CN" altLang="en-US" sz="2800" dirty="0" smtClean="0">
                <a:latin typeface="方正静蕾简体" panose="02000000000000000000" pitchFamily="2" charset="-122"/>
                <a:ea typeface="方正静蕾简体" panose="02000000000000000000" pitchFamily="2" charset="-122"/>
              </a:rPr>
              <a:t>、团队介绍</a:t>
            </a:r>
            <a:endParaRPr lang="zh-CN" altLang="en-US" sz="2800" dirty="0" smtClean="0">
              <a:latin typeface="方正静蕾简体" panose="02000000000000000000" pitchFamily="2" charset="-122"/>
              <a:ea typeface="方正静蕾简体" panose="02000000000000000000" pitchFamily="2" charset="-122"/>
            </a:endParaRPr>
          </a:p>
        </p:txBody>
      </p:sp>
      <p:sp>
        <p:nvSpPr>
          <p:cNvPr id="5" name="Freeform 34"/>
          <p:cNvSpPr>
            <a:spLocks noEditPoints="1"/>
          </p:cNvSpPr>
          <p:nvPr/>
        </p:nvSpPr>
        <p:spPr bwMode="auto">
          <a:xfrm>
            <a:off x="10886644" y="266278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6" name="任意多边形 5"/>
          <p:cNvSpPr/>
          <p:nvPr/>
        </p:nvSpPr>
        <p:spPr>
          <a:xfrm>
            <a:off x="6842231" y="2844962"/>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378679" y="2583352"/>
            <a:ext cx="3134775" cy="521970"/>
          </a:xfrm>
          <a:prstGeom prst="rect">
            <a:avLst/>
          </a:prstGeom>
          <a:noFill/>
        </p:spPr>
        <p:txBody>
          <a:bodyPr wrap="square" rtlCol="0">
            <a:spAutoFit/>
          </a:bodyPr>
          <a:lstStyle/>
          <a:p>
            <a:pPr algn="dist"/>
            <a:r>
              <a:rPr lang="en-US" altLang="zh-CN" sz="2800" dirty="0" smtClean="0">
                <a:latin typeface="方正静蕾简体" panose="02000000000000000000" pitchFamily="2" charset="-122"/>
                <a:ea typeface="方正静蕾简体" panose="02000000000000000000" pitchFamily="2" charset="-122"/>
              </a:rPr>
              <a:t>2</a:t>
            </a:r>
            <a:r>
              <a:rPr lang="zh-CN" altLang="en-US" sz="2800" dirty="0" smtClean="0">
                <a:latin typeface="方正静蕾简体" panose="02000000000000000000" pitchFamily="2" charset="-122"/>
                <a:ea typeface="方正静蕾简体" panose="02000000000000000000" pitchFamily="2" charset="-122"/>
              </a:rPr>
              <a:t>、项目概念</a:t>
            </a:r>
            <a:endParaRPr lang="zh-CN" altLang="en-US" sz="2800" dirty="0" smtClean="0">
              <a:latin typeface="方正静蕾简体" panose="02000000000000000000" pitchFamily="2" charset="-122"/>
              <a:ea typeface="方正静蕾简体" panose="02000000000000000000" pitchFamily="2" charset="-122"/>
            </a:endParaRPr>
          </a:p>
        </p:txBody>
      </p:sp>
      <p:sp>
        <p:nvSpPr>
          <p:cNvPr id="8" name="Freeform 34"/>
          <p:cNvSpPr>
            <a:spLocks noEditPoints="1"/>
          </p:cNvSpPr>
          <p:nvPr/>
        </p:nvSpPr>
        <p:spPr bwMode="auto">
          <a:xfrm>
            <a:off x="10875655" y="408142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6831242" y="4263597"/>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367690" y="4001987"/>
            <a:ext cx="3134775" cy="521970"/>
          </a:xfrm>
          <a:prstGeom prst="rect">
            <a:avLst/>
          </a:prstGeom>
          <a:noFill/>
        </p:spPr>
        <p:txBody>
          <a:bodyPr wrap="square" rtlCol="0">
            <a:spAutoFit/>
          </a:bodyPr>
          <a:lstStyle/>
          <a:p>
            <a:pPr algn="dist"/>
            <a:r>
              <a:rPr lang="en-US" altLang="zh-CN" sz="2800" dirty="0" smtClean="0">
                <a:latin typeface="方正静蕾简体" panose="02000000000000000000" pitchFamily="2" charset="-122"/>
                <a:ea typeface="方正静蕾简体" panose="02000000000000000000" pitchFamily="2" charset="-122"/>
              </a:rPr>
              <a:t>3</a:t>
            </a:r>
            <a:r>
              <a:rPr lang="zh-CN" altLang="en-US" sz="2800" dirty="0" smtClean="0">
                <a:latin typeface="方正静蕾简体" panose="02000000000000000000" pitchFamily="2" charset="-122"/>
                <a:ea typeface="方正静蕾简体" panose="02000000000000000000" pitchFamily="2" charset="-122"/>
              </a:rPr>
              <a:t>、项目介绍</a:t>
            </a:r>
            <a:endParaRPr lang="zh-CN" altLang="en-US" sz="2800" dirty="0" smtClean="0">
              <a:latin typeface="方正静蕾简体" panose="02000000000000000000" pitchFamily="2" charset="-122"/>
              <a:ea typeface="方正静蕾简体" panose="02000000000000000000" pitchFamily="2" charset="-122"/>
            </a:endParaRPr>
          </a:p>
        </p:txBody>
      </p:sp>
      <p:sp>
        <p:nvSpPr>
          <p:cNvPr id="11" name="Freeform 34"/>
          <p:cNvSpPr>
            <a:spLocks noEditPoints="1"/>
          </p:cNvSpPr>
          <p:nvPr/>
        </p:nvSpPr>
        <p:spPr bwMode="auto">
          <a:xfrm>
            <a:off x="10867879" y="556391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2" name="任意多边形 11"/>
          <p:cNvSpPr/>
          <p:nvPr/>
        </p:nvSpPr>
        <p:spPr>
          <a:xfrm>
            <a:off x="6823466" y="5746089"/>
            <a:ext cx="3975213"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59914" y="5484479"/>
            <a:ext cx="3134775" cy="521970"/>
          </a:xfrm>
          <a:prstGeom prst="rect">
            <a:avLst/>
          </a:prstGeom>
          <a:noFill/>
        </p:spPr>
        <p:txBody>
          <a:bodyPr wrap="square" rtlCol="0">
            <a:spAutoFit/>
          </a:bodyPr>
          <a:lstStyle/>
          <a:p>
            <a:pPr algn="dist"/>
            <a:r>
              <a:rPr lang="en-US" altLang="zh-CN" sz="2800" dirty="0" smtClean="0">
                <a:latin typeface="方正静蕾简体" panose="02000000000000000000" pitchFamily="2" charset="-122"/>
                <a:ea typeface="方正静蕾简体" panose="02000000000000000000" pitchFamily="2" charset="-122"/>
              </a:rPr>
              <a:t>4</a:t>
            </a:r>
            <a:r>
              <a:rPr lang="zh-CN" altLang="en-US" sz="2800" dirty="0" smtClean="0">
                <a:latin typeface="方正静蕾简体" panose="02000000000000000000" pitchFamily="2" charset="-122"/>
                <a:ea typeface="方正静蕾简体" panose="02000000000000000000" pitchFamily="2" charset="-122"/>
              </a:rPr>
              <a:t>、改进方案</a:t>
            </a:r>
            <a:endParaRPr lang="zh-CN" altLang="en-US" sz="2800" dirty="0" smtClean="0">
              <a:latin typeface="方正静蕾简体" panose="02000000000000000000" pitchFamily="2" charset="-122"/>
              <a:ea typeface="方正静蕾简体" panose="02000000000000000000" pitchFamily="2" charset="-122"/>
            </a:endParaRPr>
          </a:p>
        </p:txBody>
      </p:sp>
      <p:sp>
        <p:nvSpPr>
          <p:cNvPr id="15" name="Freeform 197"/>
          <p:cNvSpPr>
            <a:spLocks noEditPoints="1"/>
          </p:cNvSpPr>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1390055" y="3388063"/>
            <a:ext cx="3612251" cy="1107996"/>
          </a:xfrm>
          <a:prstGeom prst="rect">
            <a:avLst/>
          </a:prstGeom>
          <a:noFill/>
        </p:spPr>
        <p:txBody>
          <a:bodyPr wrap="square" rtlCol="0">
            <a:spAutoFit/>
          </a:bodyPr>
          <a:lstStyle/>
          <a:p>
            <a:r>
              <a:rPr lang="zh-CN" altLang="en-US" sz="6600" dirty="0" smtClean="0">
                <a:solidFill>
                  <a:srgbClr val="254E6B"/>
                </a:solidFill>
                <a:latin typeface="华文隶书" panose="02010800040101010101" pitchFamily="2" charset="-122"/>
                <a:ea typeface="华文隶书" panose="02010800040101010101" pitchFamily="2" charset="-122"/>
              </a:rPr>
              <a:t>目 录</a:t>
            </a:r>
            <a:r>
              <a:rPr lang="en-US" altLang="zh-CN" sz="2400" b="1" dirty="0" smtClean="0">
                <a:solidFill>
                  <a:srgbClr val="254E6B"/>
                </a:solidFill>
                <a:latin typeface="华文隶书" panose="02010800040101010101" pitchFamily="2" charset="-122"/>
                <a:ea typeface="华文隶书" panose="02010800040101010101" pitchFamily="2" charset="-122"/>
              </a:rPr>
              <a:t>/contents</a:t>
            </a:r>
            <a:endParaRPr lang="zh-CN" altLang="en-US" sz="13800" b="1" dirty="0">
              <a:solidFill>
                <a:srgbClr val="254E6B"/>
              </a:solidFill>
              <a:latin typeface="华文隶书" panose="02010800040101010101" pitchFamily="2" charset="-122"/>
              <a:ea typeface="华文隶书" panose="02010800040101010101" pitchFamily="2" charset="-122"/>
            </a:endParaRPr>
          </a:p>
        </p:txBody>
      </p:sp>
      <p:grpSp>
        <p:nvGrpSpPr>
          <p:cNvPr id="19" name="Group 4"/>
          <p:cNvGrpSpPr>
            <a:grpSpLocks noChangeAspect="1"/>
          </p:cNvGrpSpPr>
          <p:nvPr/>
        </p:nvGrpSpPr>
        <p:grpSpPr bwMode="auto">
          <a:xfrm flipV="1">
            <a:off x="6749032" y="2068276"/>
            <a:ext cx="739929" cy="763583"/>
            <a:chOff x="1308" y="1009"/>
            <a:chExt cx="1001" cy="1033"/>
          </a:xfrm>
          <a:gradFill>
            <a:gsLst>
              <a:gs pos="0">
                <a:srgbClr val="254E6B"/>
              </a:gs>
              <a:gs pos="100000">
                <a:srgbClr val="1F3F57"/>
              </a:gs>
            </a:gsLst>
            <a:lin ang="2700000" scaled="1"/>
          </a:gradFill>
        </p:grpSpPr>
        <p:sp>
          <p:nvSpPr>
            <p:cNvPr id="20"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0" name="Group 4"/>
          <p:cNvGrpSpPr>
            <a:grpSpLocks noChangeAspect="1"/>
          </p:cNvGrpSpPr>
          <p:nvPr/>
        </p:nvGrpSpPr>
        <p:grpSpPr bwMode="auto">
          <a:xfrm flipV="1">
            <a:off x="6762042" y="3493040"/>
            <a:ext cx="739929" cy="763583"/>
            <a:chOff x="1308" y="1009"/>
            <a:chExt cx="1001" cy="1033"/>
          </a:xfrm>
          <a:gradFill>
            <a:gsLst>
              <a:gs pos="0">
                <a:srgbClr val="254E6B"/>
              </a:gs>
              <a:gs pos="100000">
                <a:srgbClr val="1F3F57"/>
              </a:gs>
            </a:gsLst>
            <a:lin ang="2700000" scaled="1"/>
          </a:gradFill>
        </p:grpSpPr>
        <p:sp>
          <p:nvSpPr>
            <p:cNvPr id="32"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3" name="Group 4"/>
          <p:cNvGrpSpPr>
            <a:grpSpLocks noChangeAspect="1"/>
          </p:cNvGrpSpPr>
          <p:nvPr/>
        </p:nvGrpSpPr>
        <p:grpSpPr bwMode="auto">
          <a:xfrm flipV="1">
            <a:off x="6709276" y="644123"/>
            <a:ext cx="739929" cy="763583"/>
            <a:chOff x="1308" y="1009"/>
            <a:chExt cx="1001" cy="1033"/>
          </a:xfrm>
          <a:gradFill>
            <a:gsLst>
              <a:gs pos="0">
                <a:srgbClr val="254E6B"/>
              </a:gs>
              <a:gs pos="100000">
                <a:srgbClr val="1F3F57"/>
              </a:gs>
            </a:gsLst>
            <a:lin ang="2700000" scaled="1"/>
          </a:gradFill>
        </p:grpSpPr>
        <p:sp>
          <p:nvSpPr>
            <p:cNvPr id="4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5" name="Group 4"/>
          <p:cNvGrpSpPr>
            <a:grpSpLocks noChangeAspect="1"/>
          </p:cNvGrpSpPr>
          <p:nvPr/>
        </p:nvGrpSpPr>
        <p:grpSpPr bwMode="auto">
          <a:xfrm flipV="1">
            <a:off x="6762042" y="4984508"/>
            <a:ext cx="732153" cy="755559"/>
            <a:chOff x="1308" y="1009"/>
            <a:chExt cx="1001" cy="1033"/>
          </a:xfrm>
          <a:gradFill>
            <a:gsLst>
              <a:gs pos="0">
                <a:srgbClr val="254E6B"/>
              </a:gs>
              <a:gs pos="100000">
                <a:srgbClr val="1F3F57"/>
              </a:gs>
            </a:gsLst>
            <a:lin ang="2700000" scaled="1"/>
          </a:gradFill>
        </p:grpSpPr>
        <p:sp>
          <p:nvSpPr>
            <p:cNvPr id="5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5" name="椭圆 64"/>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5"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5" dur="1000" fill="hold"/>
                                        <p:tgtEl>
                                          <p:spTgt spid="16"/>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6"/>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0-#ppt_w/2"/>
                                          </p:val>
                                        </p:tav>
                                        <p:tav tm="100000">
                                          <p:val>
                                            <p:strVal val="#ppt_x"/>
                                          </p:val>
                                        </p:tav>
                                      </p:tavLst>
                                    </p:anim>
                                    <p:anim calcmode="lin" valueType="num">
                                      <p:cBhvr additive="base">
                                        <p:cTn id="36" dur="1000" fill="hold"/>
                                        <p:tgtEl>
                                          <p:spTgt spid="11"/>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25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75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3500"/>
                            </p:stCondLst>
                            <p:childTnLst>
                              <p:par>
                                <p:cTn id="63" presetID="50" presetClass="entr" presetSubtype="0" decel="10000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1000" fill="hold"/>
                                        <p:tgtEl>
                                          <p:spTgt spid="4"/>
                                        </p:tgtEl>
                                        <p:attrNameLst>
                                          <p:attrName>ppt_w</p:attrName>
                                        </p:attrNameLst>
                                      </p:cBhvr>
                                      <p:tavLst>
                                        <p:tav tm="0">
                                          <p:val>
                                            <p:strVal val="#ppt_w+.3"/>
                                          </p:val>
                                        </p:tav>
                                        <p:tav tm="100000">
                                          <p:val>
                                            <p:strVal val="#ppt_w"/>
                                          </p:val>
                                        </p:tav>
                                      </p:tavLst>
                                    </p:anim>
                                    <p:anim calcmode="lin" valueType="num">
                                      <p:cBhvr>
                                        <p:cTn id="66" dur="1000" fill="hold"/>
                                        <p:tgtEl>
                                          <p:spTgt spid="4"/>
                                        </p:tgtEl>
                                        <p:attrNameLst>
                                          <p:attrName>ppt_h</p:attrName>
                                        </p:attrNameLst>
                                      </p:cBhvr>
                                      <p:tavLst>
                                        <p:tav tm="0">
                                          <p:val>
                                            <p:strVal val="#ppt_h"/>
                                          </p:val>
                                        </p:tav>
                                        <p:tav tm="100000">
                                          <p:val>
                                            <p:strVal val="#ppt_h"/>
                                          </p:val>
                                        </p:tav>
                                      </p:tavLst>
                                    </p:anim>
                                    <p:animEffect transition="in" filter="fade">
                                      <p:cBhvr>
                                        <p:cTn id="67" dur="1000"/>
                                        <p:tgtEl>
                                          <p:spTgt spid="4"/>
                                        </p:tgtEl>
                                      </p:cBhvr>
                                    </p:animEffect>
                                  </p:childTnLst>
                                </p:cTn>
                              </p:par>
                              <p:par>
                                <p:cTn id="68" presetID="50" presetClass="entr" presetSubtype="0" decel="100000" fill="hold" grpId="0" nodeType="withEffect">
                                  <p:stCondLst>
                                    <p:cond delay="250"/>
                                  </p:stCondLst>
                                  <p:childTnLst>
                                    <p:set>
                                      <p:cBhvr>
                                        <p:cTn id="69" dur="1" fill="hold">
                                          <p:stCondLst>
                                            <p:cond delay="0"/>
                                          </p:stCondLst>
                                        </p:cTn>
                                        <p:tgtEl>
                                          <p:spTgt spid="7"/>
                                        </p:tgtEl>
                                        <p:attrNameLst>
                                          <p:attrName>style.visibility</p:attrName>
                                        </p:attrNameLst>
                                      </p:cBhvr>
                                      <p:to>
                                        <p:strVal val="visible"/>
                                      </p:to>
                                    </p:set>
                                    <p:anim calcmode="lin" valueType="num">
                                      <p:cBhvr>
                                        <p:cTn id="70" dur="1000" fill="hold"/>
                                        <p:tgtEl>
                                          <p:spTgt spid="7"/>
                                        </p:tgtEl>
                                        <p:attrNameLst>
                                          <p:attrName>ppt_w</p:attrName>
                                        </p:attrNameLst>
                                      </p:cBhvr>
                                      <p:tavLst>
                                        <p:tav tm="0">
                                          <p:val>
                                            <p:strVal val="#ppt_w+.3"/>
                                          </p:val>
                                        </p:tav>
                                        <p:tav tm="100000">
                                          <p:val>
                                            <p:strVal val="#ppt_w"/>
                                          </p:val>
                                        </p:tav>
                                      </p:tavLst>
                                    </p:anim>
                                    <p:anim calcmode="lin" valueType="num">
                                      <p:cBhvr>
                                        <p:cTn id="71" dur="1000" fill="hold"/>
                                        <p:tgtEl>
                                          <p:spTgt spid="7"/>
                                        </p:tgtEl>
                                        <p:attrNameLst>
                                          <p:attrName>ppt_h</p:attrName>
                                        </p:attrNameLst>
                                      </p:cBhvr>
                                      <p:tavLst>
                                        <p:tav tm="0">
                                          <p:val>
                                            <p:strVal val="#ppt_h"/>
                                          </p:val>
                                        </p:tav>
                                        <p:tav tm="100000">
                                          <p:val>
                                            <p:strVal val="#ppt_h"/>
                                          </p:val>
                                        </p:tav>
                                      </p:tavLst>
                                    </p:anim>
                                    <p:animEffect transition="in" filter="fade">
                                      <p:cBhvr>
                                        <p:cTn id="72" dur="1000"/>
                                        <p:tgtEl>
                                          <p:spTgt spid="7"/>
                                        </p:tgtEl>
                                      </p:cBhvr>
                                    </p:animEffect>
                                  </p:childTnLst>
                                </p:cTn>
                              </p:par>
                              <p:par>
                                <p:cTn id="73" presetID="50" presetClass="entr" presetSubtype="0" decel="100000" fill="hold" grpId="0" nodeType="withEffect">
                                  <p:stCondLst>
                                    <p:cond delay="5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strVal val="#ppt_w+.3"/>
                                          </p:val>
                                        </p:tav>
                                        <p:tav tm="100000">
                                          <p:val>
                                            <p:strVal val="#ppt_w"/>
                                          </p:val>
                                        </p:tav>
                                      </p:tavLst>
                                    </p:anim>
                                    <p:anim calcmode="lin" valueType="num">
                                      <p:cBhvr>
                                        <p:cTn id="76" dur="1000" fill="hold"/>
                                        <p:tgtEl>
                                          <p:spTgt spid="10"/>
                                        </p:tgtEl>
                                        <p:attrNameLst>
                                          <p:attrName>ppt_h</p:attrName>
                                        </p:attrNameLst>
                                      </p:cBhvr>
                                      <p:tavLst>
                                        <p:tav tm="0">
                                          <p:val>
                                            <p:strVal val="#ppt_h"/>
                                          </p:val>
                                        </p:tav>
                                        <p:tav tm="100000">
                                          <p:val>
                                            <p:strVal val="#ppt_h"/>
                                          </p:val>
                                        </p:tav>
                                      </p:tavLst>
                                    </p:anim>
                                    <p:animEffect transition="in" filter="fade">
                                      <p:cBhvr>
                                        <p:cTn id="77" dur="1000"/>
                                        <p:tgtEl>
                                          <p:spTgt spid="10"/>
                                        </p:tgtEl>
                                      </p:cBhvr>
                                    </p:animEffect>
                                  </p:childTnLst>
                                </p:cTn>
                              </p:par>
                              <p:par>
                                <p:cTn id="78" presetID="50" presetClass="entr" presetSubtype="0" decel="100000" fill="hold" grpId="0" nodeType="withEffect">
                                  <p:stCondLst>
                                    <p:cond delay="750"/>
                                  </p:stCondLst>
                                  <p:childTnLst>
                                    <p:set>
                                      <p:cBhvr>
                                        <p:cTn id="79" dur="1" fill="hold">
                                          <p:stCondLst>
                                            <p:cond delay="0"/>
                                          </p:stCondLst>
                                        </p:cTn>
                                        <p:tgtEl>
                                          <p:spTgt spid="13"/>
                                        </p:tgtEl>
                                        <p:attrNameLst>
                                          <p:attrName>style.visibility</p:attrName>
                                        </p:attrNameLst>
                                      </p:cBhvr>
                                      <p:to>
                                        <p:strVal val="visible"/>
                                      </p:to>
                                    </p:set>
                                    <p:anim calcmode="lin" valueType="num">
                                      <p:cBhvr>
                                        <p:cTn id="80" dur="1000" fill="hold"/>
                                        <p:tgtEl>
                                          <p:spTgt spid="13"/>
                                        </p:tgtEl>
                                        <p:attrNameLst>
                                          <p:attrName>ppt_w</p:attrName>
                                        </p:attrNameLst>
                                      </p:cBhvr>
                                      <p:tavLst>
                                        <p:tav tm="0">
                                          <p:val>
                                            <p:strVal val="#ppt_w+.3"/>
                                          </p:val>
                                        </p:tav>
                                        <p:tav tm="100000">
                                          <p:val>
                                            <p:strVal val="#ppt_w"/>
                                          </p:val>
                                        </p:tav>
                                      </p:tavLst>
                                    </p:anim>
                                    <p:anim calcmode="lin" valueType="num">
                                      <p:cBhvr>
                                        <p:cTn id="81" dur="1000" fill="hold"/>
                                        <p:tgtEl>
                                          <p:spTgt spid="13"/>
                                        </p:tgtEl>
                                        <p:attrNameLst>
                                          <p:attrName>ppt_h</p:attrName>
                                        </p:attrNameLst>
                                      </p:cBhvr>
                                      <p:tavLst>
                                        <p:tav tm="0">
                                          <p:val>
                                            <p:strVal val="#ppt_h"/>
                                          </p:val>
                                        </p:tav>
                                        <p:tav tm="100000">
                                          <p:val>
                                            <p:strVal val="#ppt_h"/>
                                          </p:val>
                                        </p:tav>
                                      </p:tavLst>
                                    </p:anim>
                                    <p:animEffect transition="in" filter="fade">
                                      <p:cBhvr>
                                        <p:cTn id="8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P spid="11" grpId="0" animBg="1"/>
      <p:bldP spid="12" grpId="0" animBg="1"/>
      <p:bldP spid="13" grpId="0"/>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团队介绍</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CFCFC"/>
                  </a:solidFill>
                  <a:latin typeface="方正静蕾简体" panose="02000000000000000000" pitchFamily="2" charset="-122"/>
                  <a:ea typeface="方正静蕾简体" panose="02000000000000000000" pitchFamily="2" charset="-122"/>
                </a:rPr>
                <a:t>1</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81478" y="481480"/>
            <a:ext cx="4818201"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rPr>
              <a:t>组员分工</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38810" y="1677670"/>
            <a:ext cx="2147570" cy="1330325"/>
            <a:chOff x="777711" y="2589336"/>
            <a:chExt cx="2852970" cy="1946616"/>
          </a:xfrm>
        </p:grpSpPr>
        <p:sp>
          <p:nvSpPr>
            <p:cNvPr id="19" name="文本框 18"/>
            <p:cNvSpPr txBox="1"/>
            <p:nvPr/>
          </p:nvSpPr>
          <p:spPr>
            <a:xfrm>
              <a:off x="1573836" y="3093407"/>
              <a:ext cx="2028508" cy="85390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许门旺</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20"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3444875" y="1771650"/>
            <a:ext cx="2204720" cy="1236345"/>
            <a:chOff x="4484556" y="2577960"/>
            <a:chExt cx="2853348" cy="1946616"/>
          </a:xfrm>
        </p:grpSpPr>
        <p:sp>
          <p:nvSpPr>
            <p:cNvPr id="22" name="文本框 21"/>
            <p:cNvSpPr txBox="1"/>
            <p:nvPr/>
          </p:nvSpPr>
          <p:spPr>
            <a:xfrm>
              <a:off x="5309396" y="3079632"/>
              <a:ext cx="2028508" cy="918819"/>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宋昌蔚</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23" name="Freeform 49"/>
            <p:cNvSpPr>
              <a:spLocks noEditPoints="1"/>
            </p:cNvSpPr>
            <p:nvPr/>
          </p:nvSpPr>
          <p:spPr bwMode="auto">
            <a:xfrm>
              <a:off x="4484556" y="2577960"/>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en-US" altLang="zh-CN"/>
            </a:p>
          </p:txBody>
        </p:sp>
      </p:grpSp>
      <p:grpSp>
        <p:nvGrpSpPr>
          <p:cNvPr id="24" name="组合 23"/>
          <p:cNvGrpSpPr/>
          <p:nvPr/>
        </p:nvGrpSpPr>
        <p:grpSpPr>
          <a:xfrm>
            <a:off x="6530340" y="1779905"/>
            <a:ext cx="2351405" cy="1228090"/>
            <a:chOff x="8330761" y="2566898"/>
            <a:chExt cx="3094022" cy="1946616"/>
          </a:xfrm>
        </p:grpSpPr>
        <p:sp>
          <p:nvSpPr>
            <p:cNvPr id="25" name="文本框 24"/>
            <p:cNvSpPr txBox="1"/>
            <p:nvPr/>
          </p:nvSpPr>
          <p:spPr>
            <a:xfrm>
              <a:off x="9396275" y="2986803"/>
              <a:ext cx="2028508" cy="924995"/>
            </a:xfrm>
            <a:prstGeom prst="rect">
              <a:avLst/>
            </a:prstGeom>
            <a:noFill/>
          </p:spPr>
          <p:txBody>
            <a:bodyPr wrap="square" rtlCol="0">
              <a:spAutoFit/>
            </a:bodyPr>
            <a:lstStyle/>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郑朗</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26" name="Freeform 49"/>
            <p:cNvSpPr>
              <a:spLocks noEditPoints="1"/>
            </p:cNvSpPr>
            <p:nvPr/>
          </p:nvSpPr>
          <p:spPr bwMode="auto">
            <a:xfrm>
              <a:off x="8330761" y="2566898"/>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grpSp>
      <p:sp>
        <p:nvSpPr>
          <p:cNvPr id="27" name="矩形 26"/>
          <p:cNvSpPr>
            <a:spLocks noChangeArrowheads="1"/>
          </p:cNvSpPr>
          <p:nvPr/>
        </p:nvSpPr>
        <p:spPr bwMode="auto">
          <a:xfrm>
            <a:off x="584552" y="3456174"/>
            <a:ext cx="2684043" cy="73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smtClean="0">
                <a:sym typeface="+mn-ea"/>
              </a:rPr>
              <a:t>组长。负责任务分配，整合每个组员所做的代码。规划团队总体方向。</a:t>
            </a:r>
            <a:endParaRPr lang="zh-CN" altLang="en-US" sz="1400" dirty="0" smtClean="0">
              <a:sym typeface="+mn-ea"/>
            </a:endParaRPr>
          </a:p>
        </p:txBody>
      </p:sp>
      <p:sp>
        <p:nvSpPr>
          <p:cNvPr id="29" name="矩形 28"/>
          <p:cNvSpPr>
            <a:spLocks noChangeArrowheads="1"/>
          </p:cNvSpPr>
          <p:nvPr/>
        </p:nvSpPr>
        <p:spPr bwMode="auto">
          <a:xfrm>
            <a:off x="3444840" y="3456173"/>
            <a:ext cx="268404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smtClean="0">
                <a:sym typeface="+mn-ea"/>
              </a:rPr>
              <a:t>技术人员。负责</a:t>
            </a:r>
            <a:r>
              <a:rPr lang="en-US" altLang="zh-CN" sz="1400" dirty="0" smtClean="0">
                <a:sym typeface="+mn-ea"/>
              </a:rPr>
              <a:t>3D</a:t>
            </a:r>
            <a:r>
              <a:rPr lang="zh-CN" altLang="en-US" sz="1400" dirty="0" smtClean="0">
                <a:sym typeface="+mn-ea"/>
              </a:rPr>
              <a:t>建模及打印、程序调试</a:t>
            </a:r>
            <a:r>
              <a:rPr lang="en-US" altLang="zh-CN" sz="1400" dirty="0" smtClean="0">
                <a:sym typeface="+mn-ea"/>
              </a:rPr>
              <a:t>.</a:t>
            </a:r>
            <a:endParaRPr lang="en-US" altLang="zh-CN" sz="1400" dirty="0" smtClean="0">
              <a:solidFill>
                <a:schemeClr val="tx1">
                  <a:lumMod val="85000"/>
                  <a:lumOff val="15000"/>
                </a:schemeClr>
              </a:solidFill>
              <a:sym typeface="+mn-ea"/>
            </a:endParaRPr>
          </a:p>
        </p:txBody>
      </p:sp>
      <p:grpSp>
        <p:nvGrpSpPr>
          <p:cNvPr id="2" name="组合 1"/>
          <p:cNvGrpSpPr/>
          <p:nvPr/>
        </p:nvGrpSpPr>
        <p:grpSpPr>
          <a:xfrm>
            <a:off x="9344660" y="1779905"/>
            <a:ext cx="2302810" cy="1228090"/>
            <a:chOff x="8330761" y="2566898"/>
            <a:chExt cx="2852970" cy="1946616"/>
          </a:xfrm>
        </p:grpSpPr>
        <p:sp>
          <p:nvSpPr>
            <p:cNvPr id="30" name="文本框 29"/>
            <p:cNvSpPr txBox="1"/>
            <p:nvPr/>
          </p:nvSpPr>
          <p:spPr>
            <a:xfrm>
              <a:off x="9295382" y="2995677"/>
              <a:ext cx="1788066" cy="924995"/>
            </a:xfrm>
            <a:prstGeom prst="rect">
              <a:avLst/>
            </a:prstGeom>
            <a:noFill/>
          </p:spPr>
          <p:txBody>
            <a:bodyPr wrap="square" rtlCol="0">
              <a:spAutoFit/>
            </a:bodyPr>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邵俊祺</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31" name="Freeform 49"/>
            <p:cNvSpPr>
              <a:spLocks noEditPoints="1"/>
            </p:cNvSpPr>
            <p:nvPr/>
          </p:nvSpPr>
          <p:spPr bwMode="auto">
            <a:xfrm>
              <a:off x="8330761" y="2566898"/>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p>
              <a:endParaRPr lang="zh-CN" altLang="en-US"/>
            </a:p>
          </p:txBody>
        </p:sp>
      </p:grpSp>
      <p:sp>
        <p:nvSpPr>
          <p:cNvPr id="32" name="矩形 31"/>
          <p:cNvSpPr>
            <a:spLocks noChangeArrowheads="1"/>
          </p:cNvSpPr>
          <p:nvPr/>
        </p:nvSpPr>
        <p:spPr bwMode="auto">
          <a:xfrm>
            <a:off x="6197565" y="3456173"/>
            <a:ext cx="268404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400" dirty="0" smtClean="0">
                <a:sym typeface="+mn-ea"/>
              </a:rPr>
              <a:t>技术人员。负责</a:t>
            </a:r>
            <a:r>
              <a:rPr lang="en-US" altLang="zh-CN" sz="1400" dirty="0" smtClean="0">
                <a:sym typeface="+mn-ea"/>
              </a:rPr>
              <a:t>mcookie</a:t>
            </a:r>
            <a:r>
              <a:rPr lang="zh-CN" altLang="en-US" sz="1400" dirty="0" smtClean="0">
                <a:sym typeface="+mn-ea"/>
              </a:rPr>
              <a:t>单个组件，撰写答辩书</a:t>
            </a:r>
            <a:endParaRPr lang="zh-CN" altLang="en-US" sz="1400" dirty="0" smtClean="0">
              <a:sym typeface="+mn-ea"/>
            </a:endParaRPr>
          </a:p>
        </p:txBody>
      </p:sp>
      <p:sp>
        <p:nvSpPr>
          <p:cNvPr id="33" name="文本框 32"/>
          <p:cNvSpPr txBox="1"/>
          <p:nvPr/>
        </p:nvSpPr>
        <p:spPr>
          <a:xfrm>
            <a:off x="8881745" y="3456305"/>
            <a:ext cx="2944495" cy="583565"/>
          </a:xfrm>
          <a:prstGeom prst="rect">
            <a:avLst/>
          </a:prstGeom>
          <a:noFill/>
        </p:spPr>
        <p:txBody>
          <a:bodyPr wrap="square" rtlCol="0" anchor="t">
            <a:spAutoFit/>
          </a:bodyPr>
          <a:p>
            <a:pPr>
              <a:buNone/>
            </a:pPr>
            <a:r>
              <a:rPr lang="zh-CN" altLang="en-US" sz="1600" dirty="0" smtClean="0">
                <a:sym typeface="+mn-ea"/>
              </a:rPr>
              <a:t>技术人员。负责</a:t>
            </a:r>
            <a:r>
              <a:rPr lang="en-US" altLang="zh-CN" sz="1600" dirty="0" smtClean="0">
                <a:sym typeface="+mn-ea"/>
              </a:rPr>
              <a:t>mcookie</a:t>
            </a:r>
            <a:r>
              <a:rPr lang="zh-CN" altLang="en-US" sz="1600" dirty="0" smtClean="0">
                <a:sym typeface="+mn-ea"/>
              </a:rPr>
              <a:t>单个组件，</a:t>
            </a:r>
            <a:r>
              <a:rPr lang="en-US" altLang="zh-CN" sz="1600" dirty="0" smtClean="0">
                <a:sym typeface="+mn-ea"/>
              </a:rPr>
              <a:t>ppt</a:t>
            </a:r>
            <a:r>
              <a:rPr lang="zh-CN" altLang="en-US" sz="1600" dirty="0" smtClean="0">
                <a:sym typeface="+mn-ea"/>
              </a:rPr>
              <a:t>制作。</a:t>
            </a:r>
            <a:endParaRPr lang="zh-CN" altLang="en-US" sz="1600" dirty="0" smtClean="0">
              <a:sym typeface="+mn-ea"/>
            </a:endParaRPr>
          </a:p>
        </p:txBody>
      </p:sp>
      <p:grpSp>
        <p:nvGrpSpPr>
          <p:cNvPr id="34" name="组合 33"/>
          <p:cNvGrpSpPr/>
          <p:nvPr/>
        </p:nvGrpSpPr>
        <p:grpSpPr>
          <a:xfrm>
            <a:off x="719455" y="4265295"/>
            <a:ext cx="2147570" cy="1330325"/>
            <a:chOff x="777711" y="2589336"/>
            <a:chExt cx="2852970" cy="1946616"/>
          </a:xfrm>
        </p:grpSpPr>
        <p:sp>
          <p:nvSpPr>
            <p:cNvPr id="35" name="文本框 34"/>
            <p:cNvSpPr txBox="1"/>
            <p:nvPr/>
          </p:nvSpPr>
          <p:spPr>
            <a:xfrm>
              <a:off x="1573836" y="3093407"/>
              <a:ext cx="2028508" cy="853909"/>
            </a:xfrm>
            <a:prstGeom prst="rect">
              <a:avLst/>
            </a:prstGeom>
            <a:noFill/>
          </p:spPr>
          <p:txBody>
            <a:bodyPr wrap="square" rtlCol="0">
              <a:spAutoFit/>
            </a:bodyPr>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赵慧敏</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36"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p>
              <a:endParaRPr lang="zh-CN" altLang="en-US"/>
            </a:p>
          </p:txBody>
        </p:sp>
      </p:grpSp>
      <p:grpSp>
        <p:nvGrpSpPr>
          <p:cNvPr id="39" name="组合 38"/>
          <p:cNvGrpSpPr/>
          <p:nvPr/>
        </p:nvGrpSpPr>
        <p:grpSpPr>
          <a:xfrm>
            <a:off x="3444875" y="4337685"/>
            <a:ext cx="2147570" cy="1330325"/>
            <a:chOff x="777711" y="2589336"/>
            <a:chExt cx="2852970" cy="1946616"/>
          </a:xfrm>
        </p:grpSpPr>
        <p:sp>
          <p:nvSpPr>
            <p:cNvPr id="40" name="文本框 39"/>
            <p:cNvSpPr txBox="1"/>
            <p:nvPr/>
          </p:nvSpPr>
          <p:spPr>
            <a:xfrm>
              <a:off x="1573836" y="3093407"/>
              <a:ext cx="2028508" cy="853909"/>
            </a:xfrm>
            <a:prstGeom prst="rect">
              <a:avLst/>
            </a:prstGeom>
            <a:noFill/>
          </p:spPr>
          <p:txBody>
            <a:bodyPr wrap="square" rtlCol="0">
              <a:spAutoFit/>
            </a:bodyPr>
            <a:p>
              <a:r>
                <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rPr>
                <a:t>胡广洋</a:t>
              </a:r>
              <a:endParaRPr lang="zh-CN" altLang="en-US" sz="3200" dirty="0">
                <a:solidFill>
                  <a:srgbClr val="254E6B"/>
                </a:solidFill>
                <a:latin typeface="Arial Black" panose="020B0A04020102020204" pitchFamily="34" charset="0"/>
                <a:ea typeface="迷你简卡通" pitchFamily="65" charset="-122"/>
                <a:cs typeface="Aharoni" panose="02010803020104030203" pitchFamily="2" charset="-79"/>
              </a:endParaRPr>
            </a:p>
          </p:txBody>
        </p:sp>
        <p:sp>
          <p:nvSpPr>
            <p:cNvPr id="41" name="Freeform 49"/>
            <p:cNvSpPr>
              <a:spLocks noEditPoints="1"/>
            </p:cNvSpPr>
            <p:nvPr/>
          </p:nvSpPr>
          <p:spPr bwMode="auto">
            <a:xfrm>
              <a:off x="777711"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p>
              <a:endParaRPr lang="zh-CN" altLang="en-US"/>
            </a:p>
          </p:txBody>
        </p:sp>
      </p:grpSp>
      <p:sp>
        <p:nvSpPr>
          <p:cNvPr id="42" name="文本框 41"/>
          <p:cNvSpPr txBox="1"/>
          <p:nvPr/>
        </p:nvSpPr>
        <p:spPr>
          <a:xfrm>
            <a:off x="638810" y="5984875"/>
            <a:ext cx="2718435" cy="645160"/>
          </a:xfrm>
          <a:prstGeom prst="rect">
            <a:avLst/>
          </a:prstGeom>
          <a:noFill/>
        </p:spPr>
        <p:txBody>
          <a:bodyPr wrap="square" rtlCol="0" anchor="t">
            <a:spAutoFit/>
          </a:bodyPr>
          <a:p>
            <a:pPr>
              <a:buNone/>
            </a:pPr>
            <a:r>
              <a:rPr lang="zh-CN" altLang="en-US" dirty="0" smtClean="0">
                <a:sym typeface="+mn-ea"/>
              </a:rPr>
              <a:t>技术人员。负责</a:t>
            </a:r>
            <a:r>
              <a:rPr lang="en-US" altLang="zh-CN" dirty="0" smtClean="0">
                <a:sym typeface="+mn-ea"/>
              </a:rPr>
              <a:t>mcookie</a:t>
            </a:r>
            <a:r>
              <a:rPr lang="zh-CN" altLang="en-US" dirty="0" smtClean="0">
                <a:sym typeface="+mn-ea"/>
              </a:rPr>
              <a:t>单个组件</a:t>
            </a:r>
            <a:endParaRPr lang="zh-CN" altLang="en-US"/>
          </a:p>
        </p:txBody>
      </p:sp>
      <p:sp>
        <p:nvSpPr>
          <p:cNvPr id="43" name="文本框 42"/>
          <p:cNvSpPr txBox="1"/>
          <p:nvPr/>
        </p:nvSpPr>
        <p:spPr>
          <a:xfrm>
            <a:off x="3444875" y="5903595"/>
            <a:ext cx="2718435" cy="645160"/>
          </a:xfrm>
          <a:prstGeom prst="rect">
            <a:avLst/>
          </a:prstGeom>
          <a:noFill/>
        </p:spPr>
        <p:txBody>
          <a:bodyPr wrap="square" rtlCol="0" anchor="t">
            <a:spAutoFit/>
          </a:bodyPr>
          <a:p>
            <a:pPr>
              <a:buNone/>
            </a:pPr>
            <a:r>
              <a:rPr lang="zh-CN" altLang="en-US" dirty="0" smtClean="0">
                <a:sym typeface="+mn-ea"/>
              </a:rPr>
              <a:t>技术人员。负责</a:t>
            </a:r>
            <a:r>
              <a:rPr lang="en-US" altLang="zh-CN" dirty="0" smtClean="0">
                <a:sym typeface="+mn-ea"/>
              </a:rPr>
              <a:t>mcookie</a:t>
            </a:r>
            <a:r>
              <a:rPr lang="zh-CN" altLang="en-US" dirty="0" smtClean="0">
                <a:sym typeface="+mn-ea"/>
              </a:rPr>
              <a:t>单个组件</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par>
                                <p:cTn id="27" presetID="42" presetClass="entr" presetSubtype="0" fill="hold" nodeType="with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22" presetClass="entr" presetSubtype="8" fill="hold" grpId="0"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42"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4040609" y="79956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pic>
        <p:nvPicPr>
          <p:cNvPr id="38" name="图片 37"/>
          <p:cNvPicPr>
            <a:picLocks noChangeAspect="1"/>
          </p:cNvPicPr>
          <p:nvPr/>
        </p:nvPicPr>
        <p:blipFill>
          <a:blip r:embed="rId1"/>
          <a:stretch>
            <a:fillRect/>
          </a:stretch>
        </p:blipFill>
        <p:spPr>
          <a:xfrm>
            <a:off x="1407160" y="1534160"/>
            <a:ext cx="2795270" cy="2098040"/>
          </a:xfrm>
          <a:prstGeom prst="rect">
            <a:avLst/>
          </a:prstGeom>
        </p:spPr>
      </p:pic>
      <p:pic>
        <p:nvPicPr>
          <p:cNvPr id="39" name="图片 38"/>
          <p:cNvPicPr>
            <a:picLocks noChangeAspect="1"/>
          </p:cNvPicPr>
          <p:nvPr/>
        </p:nvPicPr>
        <p:blipFill>
          <a:blip r:embed="rId2"/>
          <a:stretch>
            <a:fillRect/>
          </a:stretch>
        </p:blipFill>
        <p:spPr>
          <a:xfrm>
            <a:off x="6897370" y="1475740"/>
            <a:ext cx="3075940" cy="2307590"/>
          </a:xfrm>
          <a:prstGeom prst="rect">
            <a:avLst/>
          </a:prstGeom>
        </p:spPr>
      </p:pic>
      <p:pic>
        <p:nvPicPr>
          <p:cNvPr id="40" name="图片 39"/>
          <p:cNvPicPr>
            <a:picLocks noChangeAspect="1"/>
          </p:cNvPicPr>
          <p:nvPr/>
        </p:nvPicPr>
        <p:blipFill>
          <a:blip r:embed="rId3"/>
          <a:stretch>
            <a:fillRect/>
          </a:stretch>
        </p:blipFill>
        <p:spPr>
          <a:xfrm>
            <a:off x="3872230" y="4561840"/>
            <a:ext cx="3300730" cy="18605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项目概念</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CFCFC"/>
                  </a:solidFill>
                  <a:latin typeface="方正静蕾简体" panose="02000000000000000000" pitchFamily="2" charset="-122"/>
                  <a:ea typeface="方正静蕾简体" panose="02000000000000000000" pitchFamily="2" charset="-122"/>
                </a:rPr>
                <a:t>2</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81478" y="478305"/>
            <a:ext cx="4818201" cy="645160"/>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方正静蕾简体" panose="02000000000000000000" pitchFamily="2" charset="-122"/>
                <a:ea typeface="方正静蕾简体" panose="02000000000000000000" pitchFamily="2" charset="-122"/>
              </a:rPr>
              <a:t>水杯设想</a:t>
            </a:r>
            <a:endParaRPr lang="zh-CN" altLang="en-US" sz="3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40"/>
          <p:cNvSpPr>
            <a:spLocks noEditPoints="1"/>
          </p:cNvSpPr>
          <p:nvPr/>
        </p:nvSpPr>
        <p:spPr bwMode="auto">
          <a:xfrm rot="4737770" flipH="1">
            <a:off x="676432" y="3157227"/>
            <a:ext cx="3723932" cy="1243321"/>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gradFill>
            <a:gsLst>
              <a:gs pos="0">
                <a:srgbClr val="254E6B"/>
              </a:gs>
              <a:gs pos="100000">
                <a:srgbClr val="1F3F57"/>
              </a:gs>
            </a:gsLst>
            <a:lin ang="2700000" scaled="1"/>
          </a:gradFill>
          <a:ln w="9525">
            <a:noFill/>
            <a:round/>
          </a:ln>
        </p:spPr>
        <p:txBody>
          <a:bodyPr vert="horz" wrap="square" lIns="121920" tIns="60960" rIns="121920" bIns="60960" numCol="1" anchor="t" anchorCtr="0" compatLnSpc="1"/>
          <a:lstStyle/>
          <a:p>
            <a:endParaRPr lang="zh-CN" altLang="en-US" sz="2400"/>
          </a:p>
        </p:txBody>
      </p:sp>
      <p:sp>
        <p:nvSpPr>
          <p:cNvPr id="19" name="Freeform 128"/>
          <p:cNvSpPr>
            <a:spLocks noEditPoints="1"/>
          </p:cNvSpPr>
          <p:nvPr/>
        </p:nvSpPr>
        <p:spPr bwMode="auto">
          <a:xfrm rot="4727043" flipH="1">
            <a:off x="9176813"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0" name="Freeform 128"/>
          <p:cNvSpPr>
            <a:spLocks noEditPoints="1"/>
          </p:cNvSpPr>
          <p:nvPr/>
        </p:nvSpPr>
        <p:spPr bwMode="auto">
          <a:xfrm rot="4727043" flipH="1">
            <a:off x="6598868"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1" name="Freeform 128"/>
          <p:cNvSpPr>
            <a:spLocks noEditPoints="1"/>
          </p:cNvSpPr>
          <p:nvPr/>
        </p:nvSpPr>
        <p:spPr bwMode="auto">
          <a:xfrm rot="4727043" flipH="1">
            <a:off x="4002705"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gradFill>
            <a:gsLst>
              <a:gs pos="0">
                <a:srgbClr val="254E6B"/>
              </a:gs>
              <a:gs pos="100000">
                <a:srgbClr val="1F3F57"/>
              </a:gs>
            </a:gsLst>
            <a:lin ang="2700000" scaled="1"/>
          </a:gradFill>
          <a:ln w="9525">
            <a:solidFill>
              <a:srgbClr val="254E6B"/>
            </a:solidFill>
            <a:round/>
          </a:ln>
        </p:spPr>
        <p:txBody>
          <a:bodyPr vert="horz" wrap="square" lIns="121920" tIns="60960" rIns="121920" bIns="60960" numCol="1" anchor="t" anchorCtr="0" compatLnSpc="1"/>
          <a:lstStyle/>
          <a:p>
            <a:endParaRPr lang="zh-CN" altLang="en-US" sz="2400"/>
          </a:p>
        </p:txBody>
      </p:sp>
      <p:sp>
        <p:nvSpPr>
          <p:cNvPr id="22" name="Freeform 100"/>
          <p:cNvSpPr>
            <a:spLocks noEditPoints="1"/>
          </p:cNvSpPr>
          <p:nvPr/>
        </p:nvSpPr>
        <p:spPr bwMode="auto">
          <a:xfrm flipV="1">
            <a:off x="8605054"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23" name="Freeform 100"/>
          <p:cNvSpPr>
            <a:spLocks noEditPoints="1"/>
          </p:cNvSpPr>
          <p:nvPr/>
        </p:nvSpPr>
        <p:spPr bwMode="auto">
          <a:xfrm flipV="1">
            <a:off x="6027107"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25" name="文本框 24"/>
          <p:cNvSpPr txBox="1"/>
          <p:nvPr/>
        </p:nvSpPr>
        <p:spPr>
          <a:xfrm>
            <a:off x="4276730" y="5965432"/>
            <a:ext cx="1539240" cy="501650"/>
          </a:xfrm>
          <a:prstGeom prst="rect">
            <a:avLst/>
          </a:prstGeom>
          <a:noFill/>
        </p:spPr>
        <p:txBody>
          <a:bodyPr wrap="none" rtlCol="0">
            <a:spAutoFit/>
          </a:bodyPr>
          <a:lstStyle/>
          <a:p>
            <a:pPr algn="ctr"/>
            <a:r>
              <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rPr>
              <a:t>水温提示</a:t>
            </a:r>
            <a:endPar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endParaRPr>
          </a:p>
        </p:txBody>
      </p:sp>
      <p:sp>
        <p:nvSpPr>
          <p:cNvPr id="26" name="文本框 25"/>
          <p:cNvSpPr txBox="1"/>
          <p:nvPr/>
        </p:nvSpPr>
        <p:spPr>
          <a:xfrm>
            <a:off x="6789631" y="5965432"/>
            <a:ext cx="1539240" cy="501650"/>
          </a:xfrm>
          <a:prstGeom prst="rect">
            <a:avLst/>
          </a:prstGeom>
          <a:noFill/>
        </p:spPr>
        <p:txBody>
          <a:bodyPr wrap="none" rtlCol="0">
            <a:spAutoFit/>
          </a:bodyPr>
          <a:lstStyle/>
          <a:p>
            <a:pPr algn="ctr"/>
            <a:r>
              <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rPr>
              <a:t>人体感应</a:t>
            </a:r>
            <a:endPar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endParaRPr>
          </a:p>
        </p:txBody>
      </p:sp>
      <p:sp>
        <p:nvSpPr>
          <p:cNvPr id="27" name="文本框 26"/>
          <p:cNvSpPr txBox="1"/>
          <p:nvPr/>
        </p:nvSpPr>
        <p:spPr>
          <a:xfrm>
            <a:off x="9302532" y="5965432"/>
            <a:ext cx="1539240" cy="501650"/>
          </a:xfrm>
          <a:prstGeom prst="rect">
            <a:avLst/>
          </a:prstGeom>
          <a:noFill/>
        </p:spPr>
        <p:txBody>
          <a:bodyPr wrap="none" rtlCol="0">
            <a:spAutoFit/>
          </a:bodyPr>
          <a:lstStyle/>
          <a:p>
            <a:pPr algn="ctr"/>
            <a:r>
              <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rPr>
              <a:t>障碍感应</a:t>
            </a:r>
            <a:endPar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endParaRPr>
          </a:p>
        </p:txBody>
      </p:sp>
      <p:sp>
        <p:nvSpPr>
          <p:cNvPr id="28" name="TextBox 4"/>
          <p:cNvSpPr txBox="1"/>
          <p:nvPr/>
        </p:nvSpPr>
        <p:spPr>
          <a:xfrm>
            <a:off x="4210366" y="2300531"/>
            <a:ext cx="6120466" cy="1231106"/>
          </a:xfrm>
          <a:prstGeom prst="rect">
            <a:avLst/>
          </a:prstGeom>
          <a:noFill/>
        </p:spPr>
        <p:txBody>
          <a:bodyPr wrap="square" lIns="0" tIns="0" rIns="0" bIns="0" rtlCol="0">
            <a:spAutoFit/>
          </a:bodyPr>
          <a:lstStyle/>
          <a:p>
            <a:r>
              <a:rPr lang="zh-CN" altLang="en-US" sz="2000" dirty="0">
                <a:solidFill>
                  <a:srgbClr val="2E2E2E"/>
                </a:solidFill>
                <a:latin typeface="微软雅黑" panose="020B0503020204020204" charset="-122"/>
                <a:ea typeface="微软雅黑" panose="020B0503020204020204" charset="-122"/>
              </a:rPr>
              <a:t>请在这里输入您的主要叙述内容请在这里输入您的主要叙述内容请在这里输入您的主要叙述内容请在这里输入您的主要叙述</a:t>
            </a:r>
            <a:r>
              <a:rPr lang="zh-CN" altLang="en-US" sz="2000" dirty="0" smtClean="0">
                <a:solidFill>
                  <a:srgbClr val="2E2E2E"/>
                </a:solidFill>
                <a:latin typeface="微软雅黑" panose="020B0503020204020204" charset="-122"/>
                <a:ea typeface="微软雅黑" panose="020B0503020204020204" charset="-122"/>
              </a:rPr>
              <a:t>内容</a:t>
            </a:r>
            <a:r>
              <a:rPr lang="zh-CN" altLang="en-US" sz="2000" dirty="0">
                <a:solidFill>
                  <a:srgbClr val="2E2E2E"/>
                </a:solidFill>
                <a:latin typeface="微软雅黑" panose="020B0503020204020204" charset="-122"/>
                <a:ea typeface="微软雅黑" panose="020B0503020204020204" charset="-122"/>
              </a:rPr>
              <a:t>请在这里输入您的主要叙述内容</a:t>
            </a:r>
            <a:endParaRPr lang="en-US" altLang="zh-CN" sz="2000" dirty="0">
              <a:solidFill>
                <a:srgbClr val="2E2E2E"/>
              </a:solidFill>
              <a:latin typeface="微软雅黑" panose="020B0503020204020204" charset="-122"/>
              <a:ea typeface="微软雅黑" panose="020B0503020204020204" charset="-122"/>
            </a:endParaRPr>
          </a:p>
          <a:p>
            <a:endParaRPr lang="en-US" altLang="zh-CN" sz="2000" dirty="0">
              <a:solidFill>
                <a:srgbClr val="2E2E2E"/>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535045" y="1645920"/>
            <a:ext cx="7795895" cy="2125980"/>
          </a:xfrm>
          <a:prstGeom prst="rect">
            <a:avLst/>
          </a:prstGeom>
        </p:spPr>
      </p:pic>
      <p:sp>
        <p:nvSpPr>
          <p:cNvPr id="29" name="文本框 28"/>
          <p:cNvSpPr txBox="1"/>
          <p:nvPr/>
        </p:nvSpPr>
        <p:spPr>
          <a:xfrm>
            <a:off x="2081535" y="5965432"/>
            <a:ext cx="1539240" cy="501650"/>
          </a:xfrm>
          <a:prstGeom prst="rect">
            <a:avLst/>
          </a:prstGeom>
          <a:noFill/>
        </p:spPr>
        <p:txBody>
          <a:bodyPr wrap="none" rtlCol="0">
            <a:spAutoFit/>
          </a:bodyPr>
          <a:p>
            <a:pPr algn="ctr"/>
            <a:r>
              <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rPr>
              <a:t>遥控定位</a:t>
            </a:r>
            <a:endParaRPr lang="zh-CN" altLang="en-US" sz="2665" b="1" dirty="0" smtClean="0">
              <a:solidFill>
                <a:srgbClr val="254E6B"/>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3600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750" fill="hold"/>
                                        <p:tgtEl>
                                          <p:spTgt spid="21"/>
                                        </p:tgtEl>
                                        <p:attrNameLst>
                                          <p:attrName>ppt_x</p:attrName>
                                        </p:attrNameLst>
                                      </p:cBhvr>
                                      <p:tavLst>
                                        <p:tav tm="0">
                                          <p:val>
                                            <p:strVal val="#ppt_x"/>
                                          </p:val>
                                        </p:tav>
                                        <p:tav tm="100000">
                                          <p:val>
                                            <p:strVal val="#ppt_x"/>
                                          </p:val>
                                        </p:tav>
                                      </p:tavLst>
                                    </p:anim>
                                    <p:anim calcmode="lin" valueType="num">
                                      <p:cBhvr additive="base">
                                        <p:cTn id="13" dur="75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decel="3600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ppt_x"/>
                                          </p:val>
                                        </p:tav>
                                        <p:tav tm="100000">
                                          <p:val>
                                            <p:strVal val="#ppt_x"/>
                                          </p:val>
                                        </p:tav>
                                      </p:tavLst>
                                    </p:anim>
                                    <p:anim calcmode="lin" valueType="num">
                                      <p:cBhvr additive="base">
                                        <p:cTn id="17" dur="75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decel="36000" fill="hold" grpId="0" nodeType="withEffect">
                                  <p:stCondLst>
                                    <p:cond delay="75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400"/>
                                        <p:tgtEl>
                                          <p:spTgt spid="25"/>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400"/>
                                        <p:tgtEl>
                                          <p:spTgt spid="26"/>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400"/>
                                        <p:tgtEl>
                                          <p:spTgt spid="27"/>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V="1">
            <a:off x="5604343" y="3944317"/>
            <a:ext cx="828176" cy="1434619"/>
            <a:chOff x="5429250" y="3605213"/>
            <a:chExt cx="1387476" cy="2403475"/>
          </a:xfrm>
          <a:solidFill>
            <a:srgbClr val="A6A6A6"/>
          </a:solidFill>
        </p:grpSpPr>
        <p:sp>
          <p:nvSpPr>
            <p:cNvPr id="19" name="Freeform 3579"/>
            <p:cNvSpPr/>
            <p:nvPr/>
          </p:nvSpPr>
          <p:spPr bwMode="auto">
            <a:xfrm>
              <a:off x="5789613" y="3605213"/>
              <a:ext cx="1027113" cy="2403475"/>
            </a:xfrm>
            <a:custGeom>
              <a:avLst/>
              <a:gdLst>
                <a:gd name="T0" fmla="*/ 9 w 37"/>
                <a:gd name="T1" fmla="*/ 1 h 89"/>
                <a:gd name="T2" fmla="*/ 9 w 37"/>
                <a:gd name="T3" fmla="*/ 61 h 89"/>
                <a:gd name="T4" fmla="*/ 33 w 37"/>
                <a:gd name="T5" fmla="*/ 87 h 89"/>
                <a:gd name="T6" fmla="*/ 36 w 37"/>
                <a:gd name="T7" fmla="*/ 88 h 89"/>
                <a:gd name="T8" fmla="*/ 37 w 37"/>
                <a:gd name="T9" fmla="*/ 87 h 89"/>
                <a:gd name="T10" fmla="*/ 18 w 37"/>
                <a:gd name="T11" fmla="*/ 71 h 89"/>
                <a:gd name="T12" fmla="*/ 4 w 37"/>
                <a:gd name="T13" fmla="*/ 20 h 89"/>
                <a:gd name="T14" fmla="*/ 10 w 37"/>
                <a:gd name="T15" fmla="*/ 0 h 89"/>
                <a:gd name="T16" fmla="*/ 9 w 37"/>
                <a:gd name="T17"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9">
                  <a:moveTo>
                    <a:pt x="9" y="1"/>
                  </a:moveTo>
                  <a:cubicBezTo>
                    <a:pt x="1" y="21"/>
                    <a:pt x="0" y="42"/>
                    <a:pt x="9" y="61"/>
                  </a:cubicBezTo>
                  <a:cubicBezTo>
                    <a:pt x="15" y="71"/>
                    <a:pt x="23" y="81"/>
                    <a:pt x="33" y="87"/>
                  </a:cubicBezTo>
                  <a:cubicBezTo>
                    <a:pt x="34" y="87"/>
                    <a:pt x="35" y="88"/>
                    <a:pt x="36" y="88"/>
                  </a:cubicBezTo>
                  <a:cubicBezTo>
                    <a:pt x="36" y="89"/>
                    <a:pt x="37" y="87"/>
                    <a:pt x="37" y="87"/>
                  </a:cubicBezTo>
                  <a:cubicBezTo>
                    <a:pt x="30" y="83"/>
                    <a:pt x="23" y="77"/>
                    <a:pt x="18" y="71"/>
                  </a:cubicBezTo>
                  <a:cubicBezTo>
                    <a:pt x="7" y="57"/>
                    <a:pt x="2" y="38"/>
                    <a:pt x="4" y="20"/>
                  </a:cubicBezTo>
                  <a:cubicBezTo>
                    <a:pt x="5" y="13"/>
                    <a:pt x="7" y="7"/>
                    <a:pt x="10" y="0"/>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Line 3580"/>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Line 3581"/>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582"/>
            <p:cNvSpPr/>
            <p:nvPr/>
          </p:nvSpPr>
          <p:spPr bwMode="auto">
            <a:xfrm>
              <a:off x="5429250" y="3605213"/>
              <a:ext cx="915988" cy="971550"/>
            </a:xfrm>
            <a:custGeom>
              <a:avLst/>
              <a:gdLst>
                <a:gd name="T0" fmla="*/ 2 w 33"/>
                <a:gd name="T1" fmla="*/ 32 h 36"/>
                <a:gd name="T2" fmla="*/ 24 w 33"/>
                <a:gd name="T3" fmla="*/ 1 h 36"/>
                <a:gd name="T4" fmla="*/ 22 w 33"/>
                <a:gd name="T5" fmla="*/ 1 h 36"/>
                <a:gd name="T6" fmla="*/ 31 w 33"/>
                <a:gd name="T7" fmla="*/ 36 h 36"/>
                <a:gd name="T8" fmla="*/ 33 w 33"/>
                <a:gd name="T9" fmla="*/ 35 h 36"/>
                <a:gd name="T10" fmla="*/ 24 w 33"/>
                <a:gd name="T11" fmla="*/ 1 h 36"/>
                <a:gd name="T12" fmla="*/ 22 w 33"/>
                <a:gd name="T13" fmla="*/ 1 h 36"/>
                <a:gd name="T14" fmla="*/ 0 w 33"/>
                <a:gd name="T15" fmla="*/ 31 h 36"/>
                <a:gd name="T16" fmla="*/ 2 w 33"/>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6">
                  <a:moveTo>
                    <a:pt x="2" y="32"/>
                  </a:moveTo>
                  <a:cubicBezTo>
                    <a:pt x="9" y="21"/>
                    <a:pt x="16" y="11"/>
                    <a:pt x="24" y="1"/>
                  </a:cubicBezTo>
                  <a:cubicBezTo>
                    <a:pt x="23" y="1"/>
                    <a:pt x="22" y="1"/>
                    <a:pt x="22" y="1"/>
                  </a:cubicBezTo>
                  <a:cubicBezTo>
                    <a:pt x="22" y="13"/>
                    <a:pt x="24" y="26"/>
                    <a:pt x="31" y="36"/>
                  </a:cubicBezTo>
                  <a:cubicBezTo>
                    <a:pt x="31" y="36"/>
                    <a:pt x="33" y="36"/>
                    <a:pt x="33" y="35"/>
                  </a:cubicBezTo>
                  <a:cubicBezTo>
                    <a:pt x="26" y="25"/>
                    <a:pt x="24" y="12"/>
                    <a:pt x="24" y="1"/>
                  </a:cubicBezTo>
                  <a:cubicBezTo>
                    <a:pt x="24" y="0"/>
                    <a:pt x="22" y="0"/>
                    <a:pt x="22" y="1"/>
                  </a:cubicBezTo>
                  <a:cubicBezTo>
                    <a:pt x="14" y="10"/>
                    <a:pt x="7" y="21"/>
                    <a:pt x="0" y="31"/>
                  </a:cubicBezTo>
                  <a:cubicBezTo>
                    <a:pt x="0" y="32"/>
                    <a:pt x="1" y="33"/>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5281405">
            <a:off x="2689699" y="4024416"/>
            <a:ext cx="1582194" cy="1019107"/>
            <a:chOff x="6584951" y="3543301"/>
            <a:chExt cx="1900237" cy="1223962"/>
          </a:xfrm>
          <a:solidFill>
            <a:srgbClr val="A6A6A6"/>
          </a:solidFill>
        </p:grpSpPr>
        <p:sp>
          <p:nvSpPr>
            <p:cNvPr id="24"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rot="6318595" flipH="1">
            <a:off x="8004151" y="4019623"/>
            <a:ext cx="1582194" cy="1019107"/>
            <a:chOff x="6584951" y="3543301"/>
            <a:chExt cx="1900237" cy="1223962"/>
          </a:xfrm>
          <a:solidFill>
            <a:srgbClr val="A6A6A6"/>
          </a:solidFill>
        </p:grpSpPr>
        <p:sp>
          <p:nvSpPr>
            <p:cNvPr id="27"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832966" y="1945037"/>
            <a:ext cx="2348182" cy="1999280"/>
            <a:chOff x="1832966" y="1945037"/>
            <a:chExt cx="2348182" cy="1999280"/>
          </a:xfrm>
        </p:grpSpPr>
        <p:sp>
          <p:nvSpPr>
            <p:cNvPr id="30" name="Freeform 7"/>
            <p:cNvSpPr>
              <a:spLocks noEditPoints="1"/>
            </p:cNvSpPr>
            <p:nvPr/>
          </p:nvSpPr>
          <p:spPr bwMode="auto">
            <a:xfrm flipH="1" flipV="1">
              <a:off x="1832966"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1" name="Text Box 12"/>
            <p:cNvSpPr txBox="1">
              <a:spLocks noChangeArrowheads="1"/>
            </p:cNvSpPr>
            <p:nvPr/>
          </p:nvSpPr>
          <p:spPr bwMode="auto">
            <a:xfrm>
              <a:off x="2080822" y="2439043"/>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从盲人的角度考虑其需求</a:t>
              </a:r>
              <a:endParaRPr lang="zh-CN" altLang="en-US" sz="2000" kern="0" dirty="0">
                <a:solidFill>
                  <a:srgbClr val="254E6B"/>
                </a:solidFill>
                <a:latin typeface="微软雅黑" panose="020B0503020204020204" charset="-122"/>
                <a:ea typeface="微软雅黑" panose="020B0503020204020204" charset="-122"/>
              </a:endParaRPr>
            </a:p>
          </p:txBody>
        </p:sp>
      </p:grpSp>
      <p:grpSp>
        <p:nvGrpSpPr>
          <p:cNvPr id="32" name="组合 31"/>
          <p:cNvGrpSpPr/>
          <p:nvPr/>
        </p:nvGrpSpPr>
        <p:grpSpPr>
          <a:xfrm>
            <a:off x="4966629" y="1921790"/>
            <a:ext cx="2281403" cy="1999280"/>
            <a:chOff x="4966629" y="1921790"/>
            <a:chExt cx="2281403" cy="1999280"/>
          </a:xfrm>
        </p:grpSpPr>
        <p:sp>
          <p:nvSpPr>
            <p:cNvPr id="33" name="Freeform 7"/>
            <p:cNvSpPr>
              <a:spLocks noEditPoints="1"/>
            </p:cNvSpPr>
            <p:nvPr/>
          </p:nvSpPr>
          <p:spPr bwMode="auto">
            <a:xfrm flipH="1" flipV="1">
              <a:off x="4966629" y="1921790"/>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4" name="Text Box 12"/>
            <p:cNvSpPr txBox="1">
              <a:spLocks noChangeArrowheads="1"/>
            </p:cNvSpPr>
            <p:nvPr/>
          </p:nvSpPr>
          <p:spPr bwMode="auto">
            <a:xfrm>
              <a:off x="5075372" y="2416259"/>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从现有的材料，软件技术入手</a:t>
              </a:r>
              <a:endParaRPr lang="zh-CN" altLang="en-US" sz="2000" kern="0" dirty="0">
                <a:solidFill>
                  <a:srgbClr val="254E6B"/>
                </a:solidFill>
                <a:latin typeface="微软雅黑" panose="020B0503020204020204" charset="-122"/>
                <a:ea typeface="微软雅黑" panose="020B0503020204020204" charset="-122"/>
              </a:endParaRPr>
            </a:p>
          </p:txBody>
        </p:sp>
      </p:grpSp>
      <p:grpSp>
        <p:nvGrpSpPr>
          <p:cNvPr id="35" name="组合 34"/>
          <p:cNvGrpSpPr/>
          <p:nvPr/>
        </p:nvGrpSpPr>
        <p:grpSpPr>
          <a:xfrm>
            <a:off x="8100292" y="1945037"/>
            <a:ext cx="2281403" cy="1999280"/>
            <a:chOff x="8100292" y="1945037"/>
            <a:chExt cx="2281403" cy="1999280"/>
          </a:xfrm>
        </p:grpSpPr>
        <p:sp>
          <p:nvSpPr>
            <p:cNvPr id="36" name="Freeform 7"/>
            <p:cNvSpPr>
              <a:spLocks noEditPoints="1"/>
            </p:cNvSpPr>
            <p:nvPr/>
          </p:nvSpPr>
          <p:spPr bwMode="auto">
            <a:xfrm flipH="1" flipV="1">
              <a:off x="8100292"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7" name="Text Box 12"/>
            <p:cNvSpPr txBox="1">
              <a:spLocks noChangeArrowheads="1"/>
            </p:cNvSpPr>
            <p:nvPr/>
          </p:nvSpPr>
          <p:spPr bwMode="auto">
            <a:xfrm>
              <a:off x="8280972" y="2439119"/>
              <a:ext cx="2100326" cy="70167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加上一点点的天马行空的想法</a:t>
              </a:r>
              <a:endParaRPr lang="zh-CN" altLang="en-US" sz="2000" kern="0" dirty="0">
                <a:solidFill>
                  <a:srgbClr val="254E6B"/>
                </a:solidFill>
                <a:latin typeface="微软雅黑" panose="020B0503020204020204" charset="-122"/>
                <a:ea typeface="微软雅黑" panose="020B0503020204020204" charset="-122"/>
              </a:endParaRPr>
            </a:p>
          </p:txBody>
        </p:sp>
      </p:grpSp>
      <p:grpSp>
        <p:nvGrpSpPr>
          <p:cNvPr id="38" name="组合 37"/>
          <p:cNvGrpSpPr/>
          <p:nvPr/>
        </p:nvGrpSpPr>
        <p:grpSpPr>
          <a:xfrm>
            <a:off x="3225881" y="5541379"/>
            <a:ext cx="5762898" cy="1116018"/>
            <a:chOff x="3225881" y="5541379"/>
            <a:chExt cx="5762898" cy="1116018"/>
          </a:xfrm>
        </p:grpSpPr>
        <p:sp>
          <p:nvSpPr>
            <p:cNvPr id="39" name="椭圆 31"/>
            <p:cNvSpPr/>
            <p:nvPr/>
          </p:nvSpPr>
          <p:spPr>
            <a:xfrm>
              <a:off x="3225881" y="5541379"/>
              <a:ext cx="5762898" cy="111601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charset="-122"/>
                <a:ea typeface="微软雅黑" panose="020B0503020204020204" charset="-122"/>
              </a:endParaRPr>
            </a:p>
          </p:txBody>
        </p:sp>
        <p:sp>
          <p:nvSpPr>
            <p:cNvPr id="40" name="Text Box 21"/>
            <p:cNvSpPr txBox="1">
              <a:spLocks noChangeArrowheads="1"/>
            </p:cNvSpPr>
            <p:nvPr/>
          </p:nvSpPr>
          <p:spPr bwMode="auto">
            <a:xfrm>
              <a:off x="4114369" y="5776534"/>
              <a:ext cx="3960898" cy="646430"/>
            </a:xfrm>
            <a:prstGeom prst="rect">
              <a:avLst/>
            </a:prstGeom>
            <a:noFill/>
            <a:ln w="9525">
              <a:noFill/>
              <a:miter lim="800000"/>
            </a:ln>
            <a:effectLst/>
          </p:spPr>
          <p:txBody>
            <a:bodyPr wrap="square" lIns="93890" tIns="46945" rIns="93890" bIns="46945">
              <a:spAutoFit/>
            </a:bodyPr>
            <a:lstStyle/>
            <a:p>
              <a:pPr algn="ctr">
                <a:defRPr/>
              </a:pPr>
              <a:r>
                <a:rPr lang="zh-CN" altLang="en-US" sz="3600" kern="0" dirty="0">
                  <a:solidFill>
                    <a:srgbClr val="254E6B"/>
                  </a:solidFill>
                  <a:ea typeface="微软雅黑" panose="020B0503020204020204" charset="-122"/>
                </a:rPr>
                <a:t>设计成品</a:t>
              </a:r>
              <a:endParaRPr lang="zh-CN" altLang="en-US" sz="3600" kern="0" dirty="0">
                <a:solidFill>
                  <a:srgbClr val="254E6B"/>
                </a:solidFill>
                <a:ea typeface="微软雅黑" panose="020B050302020402020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22" presetClass="entr" presetSubtype="1"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par>
                                <p:cTn id="24" presetID="22" presetClass="entr" presetSubtype="1"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outVertic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项目介绍</a:t>
            </a:r>
            <a:endParaRPr lang="zh-CN" altLang="en-US" sz="4000" dirty="0">
              <a:latin typeface="方正静蕾简体" panose="02000000000000000000" pitchFamily="2" charset="-122"/>
              <a:ea typeface="方正静蕾简体" panose="02000000000000000000" pitchFamily="2" charset="-122"/>
            </a:endParaRP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CFCFC"/>
                  </a:solidFill>
                  <a:latin typeface="方正静蕾简体" panose="02000000000000000000" pitchFamily="2" charset="-122"/>
                  <a:ea typeface="方正静蕾简体" panose="02000000000000000000" pitchFamily="2" charset="-122"/>
                </a:rPr>
                <a:t>3</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Words>
  <Application>WPS 演示</Application>
  <PresentationFormat>宽屏</PresentationFormat>
  <Paragraphs>142</Paragraphs>
  <Slides>16</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Arial</vt:lpstr>
      <vt:lpstr>宋体</vt:lpstr>
      <vt:lpstr>Wingdings</vt:lpstr>
      <vt:lpstr>Calibri Light</vt:lpstr>
      <vt:lpstr>方正宋刻本秀楷简体</vt:lpstr>
      <vt:lpstr>微软雅黑</vt:lpstr>
      <vt:lpstr>幼圆</vt:lpstr>
      <vt:lpstr>方正静蕾简体</vt:lpstr>
      <vt:lpstr>华文隶书</vt:lpstr>
      <vt:lpstr>Arial Black</vt:lpstr>
      <vt:lpstr>迷你简卡通</vt:lpstr>
      <vt:lpstr>Aharoni</vt:lpstr>
      <vt:lpstr>Calibri</vt:lpstr>
      <vt:lpstr>华文细黑</vt:lpstr>
      <vt:lpstr>创艺简细圆</vt:lpstr>
      <vt:lpstr>Arial Unicode MS</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summer_cicada</cp:lastModifiedBy>
  <cp:revision>33</cp:revision>
  <dcterms:created xsi:type="dcterms:W3CDTF">2017-04-05T16:21:00Z</dcterms:created>
  <dcterms:modified xsi:type="dcterms:W3CDTF">2018-04-03T01:32:28Z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